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408" r:id="rId6"/>
    <p:sldId id="409" r:id="rId7"/>
    <p:sldId id="421" r:id="rId8"/>
    <p:sldId id="386" r:id="rId9"/>
    <p:sldId id="426" r:id="rId10"/>
    <p:sldId id="424" r:id="rId11"/>
    <p:sldId id="429" r:id="rId12"/>
    <p:sldId id="427" r:id="rId13"/>
    <p:sldId id="425" r:id="rId14"/>
    <p:sldId id="412" r:id="rId15"/>
    <p:sldId id="270" r:id="rId16"/>
    <p:sldId id="417" r:id="rId17"/>
    <p:sldId id="419" r:id="rId18"/>
    <p:sldId id="25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595"/>
    <a:srgbClr val="5E6588"/>
    <a:srgbClr val="72868F"/>
    <a:srgbClr val="4F6C74"/>
    <a:srgbClr val="635047"/>
    <a:srgbClr val="FFFFFF"/>
    <a:srgbClr val="00662F"/>
    <a:srgbClr val="D76ECB"/>
    <a:srgbClr val="87247C"/>
    <a:srgbClr val="8CD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3FBC4-F6CA-46A7-9303-93CC87A20DFD}" v="1" dt="2025-03-10T21:23:47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2429" autoAdjust="0"/>
  </p:normalViewPr>
  <p:slideViewPr>
    <p:cSldViewPr snapToGrid="0">
      <p:cViewPr varScale="1">
        <p:scale>
          <a:sx n="73" d="100"/>
          <a:sy n="73" d="100"/>
        </p:scale>
        <p:origin x="4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ABB4A-F4C3-4C16-B3BD-B4D9F6836A5D}" type="doc">
      <dgm:prSet loTypeId="urn:microsoft.com/office/officeart/2005/8/layout/hProcess9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A6293DA-A379-4470-9F50-B9B8DE87176C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</dgm:t>
    </dgm:pt>
    <dgm:pt modelId="{7076F0C5-D570-4C9A-BE56-93EECB2663AE}" type="parTrans" cxnId="{668D6CF9-2E4C-46AB-B244-00FC405C95D8}">
      <dgm:prSet/>
      <dgm:spPr/>
      <dgm:t>
        <a:bodyPr/>
        <a:lstStyle/>
        <a:p>
          <a:endParaRPr lang="en-US"/>
        </a:p>
      </dgm:t>
    </dgm:pt>
    <dgm:pt modelId="{573CCB9F-01BF-4103-860D-929C3F4E9A2D}" type="sibTrans" cxnId="{668D6CF9-2E4C-46AB-B244-00FC405C95D8}">
      <dgm:prSet/>
      <dgm:spPr/>
      <dgm:t>
        <a:bodyPr/>
        <a:lstStyle/>
        <a:p>
          <a:endParaRPr lang="en-US"/>
        </a:p>
      </dgm:t>
    </dgm:pt>
    <dgm:pt modelId="{5E14524F-90AB-4568-AD6D-B3DE087B32C7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</a:p>
      </dgm:t>
    </dgm:pt>
    <dgm:pt modelId="{013ACA83-7839-4AE8-BFE4-5B7B838BF1B1}" type="parTrans" cxnId="{0D8B9E79-2728-4408-84B8-7D86D9A50E9D}">
      <dgm:prSet/>
      <dgm:spPr/>
      <dgm:t>
        <a:bodyPr/>
        <a:lstStyle/>
        <a:p>
          <a:endParaRPr lang="en-US"/>
        </a:p>
      </dgm:t>
    </dgm:pt>
    <dgm:pt modelId="{E693978C-BA55-4625-9D85-58E8C1D3D1AF}" type="sibTrans" cxnId="{0D8B9E79-2728-4408-84B8-7D86D9A50E9D}">
      <dgm:prSet/>
      <dgm:spPr/>
      <dgm:t>
        <a:bodyPr/>
        <a:lstStyle/>
        <a:p>
          <a:endParaRPr lang="en-US"/>
        </a:p>
      </dgm:t>
    </dgm:pt>
    <dgm:pt modelId="{B3600A62-D208-463A-B131-60A490C37F9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5F0A-059C-476C-BA1A-BD8C301F8B44}" type="parTrans" cxnId="{D14DF719-5CFC-41E2-92EA-B7B3486E7585}">
      <dgm:prSet/>
      <dgm:spPr/>
      <dgm:t>
        <a:bodyPr/>
        <a:lstStyle/>
        <a:p>
          <a:endParaRPr lang="en-US"/>
        </a:p>
      </dgm:t>
    </dgm:pt>
    <dgm:pt modelId="{EF2B9733-EFC0-42E5-BECA-1090FFF07149}" type="sibTrans" cxnId="{D14DF719-5CFC-41E2-92EA-B7B3486E7585}">
      <dgm:prSet/>
      <dgm:spPr/>
      <dgm:t>
        <a:bodyPr/>
        <a:lstStyle/>
        <a:p>
          <a:endParaRPr lang="en-US"/>
        </a:p>
      </dgm:t>
    </dgm:pt>
    <dgm:pt modelId="{A96A575F-292E-42CD-A018-F7881FD207E7}">
      <dgm:prSet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STRATEGIES D’ADAPTATION</a:t>
          </a:r>
        </a:p>
      </dgm:t>
    </dgm:pt>
    <dgm:pt modelId="{F4540EDB-B2BA-4E7E-90FA-BEF738B9F426}" type="parTrans" cxnId="{E59701BC-DDDC-4F67-AD53-20B6DE00A923}">
      <dgm:prSet/>
      <dgm:spPr/>
      <dgm:t>
        <a:bodyPr/>
        <a:lstStyle/>
        <a:p>
          <a:endParaRPr lang="fr-CA"/>
        </a:p>
      </dgm:t>
    </dgm:pt>
    <dgm:pt modelId="{5C271DCB-99A8-4321-96DA-AA8A367A7379}" type="sibTrans" cxnId="{E59701BC-DDDC-4F67-AD53-20B6DE00A923}">
      <dgm:prSet/>
      <dgm:spPr/>
      <dgm:t>
        <a:bodyPr/>
        <a:lstStyle/>
        <a:p>
          <a:endParaRPr lang="fr-CA"/>
        </a:p>
      </dgm:t>
    </dgm:pt>
    <dgm:pt modelId="{1F42EC8E-3662-49C2-810D-12D4A4C521EC}">
      <dgm:prSet phldr="0"/>
      <dgm:spPr/>
      <dgm:t>
        <a:bodyPr/>
        <a:lstStyle/>
        <a:p>
          <a:pPr rtl="0"/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POSITIONNEMENT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25FCC-4045-462E-820C-E1A7011400A9}" type="parTrans" cxnId="{B6D681A7-246F-4E4F-97A6-A221CEE67E73}">
      <dgm:prSet/>
      <dgm:spPr/>
      <dgm:t>
        <a:bodyPr/>
        <a:lstStyle/>
        <a:p>
          <a:endParaRPr lang="fr-CA"/>
        </a:p>
      </dgm:t>
    </dgm:pt>
    <dgm:pt modelId="{2A43110F-D121-461E-AA5C-933F4F752A91}" type="sibTrans" cxnId="{B6D681A7-246F-4E4F-97A6-A221CEE67E73}">
      <dgm:prSet/>
      <dgm:spPr/>
      <dgm:t>
        <a:bodyPr/>
        <a:lstStyle/>
        <a:p>
          <a:endParaRPr lang="fr-CA"/>
        </a:p>
      </dgm:t>
    </dgm:pt>
    <dgm:pt modelId="{1110495B-84B9-4EE7-99CA-74827B680122}">
      <dgm:prSet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</a:p>
      </dgm:t>
    </dgm:pt>
    <dgm:pt modelId="{F3A0123F-5440-4981-ABB4-0E3D08B0AF19}" type="parTrans" cxnId="{0A520461-5A65-4993-891E-26CFA1538CC5}">
      <dgm:prSet/>
      <dgm:spPr/>
      <dgm:t>
        <a:bodyPr/>
        <a:lstStyle/>
        <a:p>
          <a:endParaRPr lang="fr-CA"/>
        </a:p>
      </dgm:t>
    </dgm:pt>
    <dgm:pt modelId="{F2E632AC-DA74-4A8F-BDC0-24F0441CDC57}" type="sibTrans" cxnId="{0A520461-5A65-4993-891E-26CFA1538CC5}">
      <dgm:prSet/>
      <dgm:spPr/>
      <dgm:t>
        <a:bodyPr/>
        <a:lstStyle/>
        <a:p>
          <a:endParaRPr lang="fr-CA"/>
        </a:p>
      </dgm:t>
    </dgm:pt>
    <dgm:pt modelId="{03B5771D-D00B-487A-BE18-608311219E58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2769BCA6-D923-46DA-8E9B-29EAEB823EEB}" type="parTrans" cxnId="{C52A6DB7-58C4-4AC8-A9A1-DC8232D7A883}">
      <dgm:prSet/>
      <dgm:spPr/>
      <dgm:t>
        <a:bodyPr/>
        <a:lstStyle/>
        <a:p>
          <a:endParaRPr lang="fr-CA"/>
        </a:p>
      </dgm:t>
    </dgm:pt>
    <dgm:pt modelId="{FD6978C1-C058-47D8-B209-1135A5C101FE}" type="sibTrans" cxnId="{C52A6DB7-58C4-4AC8-A9A1-DC8232D7A883}">
      <dgm:prSet/>
      <dgm:spPr/>
      <dgm:t>
        <a:bodyPr/>
        <a:lstStyle/>
        <a:p>
          <a:endParaRPr lang="fr-CA"/>
        </a:p>
      </dgm:t>
    </dgm:pt>
    <dgm:pt modelId="{B44EF506-28D1-46D6-88B4-5689B0D57C46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</dgm:t>
    </dgm:pt>
    <dgm:pt modelId="{46ACD2B2-A325-49F8-B83A-445F8BB33478}" type="parTrans" cxnId="{CB97F3FA-47C1-4A3B-905A-08E5695C86B5}">
      <dgm:prSet/>
      <dgm:spPr/>
      <dgm:t>
        <a:bodyPr/>
        <a:lstStyle/>
        <a:p>
          <a:endParaRPr lang="fr-CA"/>
        </a:p>
      </dgm:t>
    </dgm:pt>
    <dgm:pt modelId="{19FEC40D-3EC8-4189-9F47-22CE56E129B0}" type="sibTrans" cxnId="{CB97F3FA-47C1-4A3B-905A-08E5695C86B5}">
      <dgm:prSet/>
      <dgm:spPr/>
      <dgm:t>
        <a:bodyPr/>
        <a:lstStyle/>
        <a:p>
          <a:endParaRPr lang="fr-CA"/>
        </a:p>
      </dgm:t>
    </dgm:pt>
    <dgm:pt modelId="{2E44AEC5-DD53-4584-96E6-E590D56D0DD2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Importance du bien-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6661D-FB11-4A36-B498-0627734F2A97}" type="parTrans" cxnId="{A7E1793D-EAA4-463C-84DB-E35B2E19C694}">
      <dgm:prSet/>
      <dgm:spPr/>
      <dgm:t>
        <a:bodyPr/>
        <a:lstStyle/>
        <a:p>
          <a:endParaRPr lang="fr-CA"/>
        </a:p>
      </dgm:t>
    </dgm:pt>
    <dgm:pt modelId="{993AAF9D-8176-418E-8FCB-B06C24B97DE6}" type="sibTrans" cxnId="{A7E1793D-EAA4-463C-84DB-E35B2E19C694}">
      <dgm:prSet/>
      <dgm:spPr/>
      <dgm:t>
        <a:bodyPr/>
        <a:lstStyle/>
        <a:p>
          <a:endParaRPr lang="fr-CA"/>
        </a:p>
      </dgm:t>
    </dgm:pt>
    <dgm:pt modelId="{2E40F0BD-EA76-4BC3-ABE8-608F3A0F183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90937-1C3C-40B5-B946-C8FA975F43DC}" type="parTrans" cxnId="{346F7069-0A91-431A-9034-B1B9FE2ED48E}">
      <dgm:prSet/>
      <dgm:spPr/>
      <dgm:t>
        <a:bodyPr/>
        <a:lstStyle/>
        <a:p>
          <a:endParaRPr lang="fr-CA"/>
        </a:p>
      </dgm:t>
    </dgm:pt>
    <dgm:pt modelId="{F8294D1F-EF7A-4DE2-9DC4-6E5D25289AA1}" type="sibTrans" cxnId="{346F7069-0A91-431A-9034-B1B9FE2ED48E}">
      <dgm:prSet/>
      <dgm:spPr/>
      <dgm:t>
        <a:bodyPr/>
        <a:lstStyle/>
        <a:p>
          <a:endParaRPr lang="fr-CA"/>
        </a:p>
      </dgm:t>
    </dgm:pt>
    <dgm:pt modelId="{4FEDC6EA-DDA3-4A98-A80E-A79051E9DD23}">
      <dgm:prSet phldr="0"/>
      <dgm:spPr/>
      <dgm:t>
        <a:bodyPr/>
        <a:lstStyle/>
        <a:p>
          <a:pPr rtl="0"/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RENFORCEMENT DES AQUIS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49381-BA31-44AC-BB49-DDB0686052A5}" type="parTrans" cxnId="{F317025B-94C4-42D0-92EE-66FFB4622716}">
      <dgm:prSet/>
      <dgm:spPr/>
      <dgm:t>
        <a:bodyPr/>
        <a:lstStyle/>
        <a:p>
          <a:endParaRPr lang="fr-CA"/>
        </a:p>
      </dgm:t>
    </dgm:pt>
    <dgm:pt modelId="{199563F4-7154-40EB-9CCE-C8584B0FEFAB}" type="sibTrans" cxnId="{F317025B-94C4-42D0-92EE-66FFB4622716}">
      <dgm:prSet/>
      <dgm:spPr/>
      <dgm:t>
        <a:bodyPr/>
        <a:lstStyle/>
        <a:p>
          <a:endParaRPr lang="fr-CA"/>
        </a:p>
      </dgm:t>
    </dgm:pt>
    <dgm:pt modelId="{9A704DC9-E370-44A2-9E76-6D9C8786363A}">
      <dgm:prSet phldr="0"/>
      <dgm:spPr/>
      <dgm:t>
        <a:bodyPr/>
        <a:lstStyle/>
        <a:p>
          <a:pPr rtl="0"/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07EF9-FB71-4E9A-8C5C-04CCE57B02E9}" type="parTrans" cxnId="{08A4C6CE-30EB-4472-A671-7FD1E6C58D1F}">
      <dgm:prSet/>
      <dgm:spPr/>
      <dgm:t>
        <a:bodyPr/>
        <a:lstStyle/>
        <a:p>
          <a:endParaRPr lang="fr-CA"/>
        </a:p>
      </dgm:t>
    </dgm:pt>
    <dgm:pt modelId="{F1C60351-4EAA-41E1-A93B-9DB66C418474}" type="sibTrans" cxnId="{08A4C6CE-30EB-4472-A671-7FD1E6C58D1F}">
      <dgm:prSet/>
      <dgm:spPr/>
      <dgm:t>
        <a:bodyPr/>
        <a:lstStyle/>
        <a:p>
          <a:endParaRPr lang="fr-CA"/>
        </a:p>
      </dgm:t>
    </dgm:pt>
    <dgm:pt modelId="{5DA7718B-42E8-44A3-ADA2-6FF39ECF054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C3019-E40B-47BD-822B-433A002A4F9B}" type="parTrans" cxnId="{6133EB4B-BC25-4772-95B1-855799128085}">
      <dgm:prSet/>
      <dgm:spPr/>
      <dgm:t>
        <a:bodyPr/>
        <a:lstStyle/>
        <a:p>
          <a:endParaRPr lang="en-US"/>
        </a:p>
      </dgm:t>
    </dgm:pt>
    <dgm:pt modelId="{EE716E02-CD9F-440E-8243-A7B8B9FA93E2}" type="sibTrans" cxnId="{6133EB4B-BC25-4772-95B1-855799128085}">
      <dgm:prSet/>
      <dgm:spPr/>
      <dgm:t>
        <a:bodyPr/>
        <a:lstStyle/>
        <a:p>
          <a:endParaRPr lang="en-US"/>
        </a:p>
      </dgm:t>
    </dgm:pt>
    <dgm:pt modelId="{30A0F1C5-EC8A-46F5-94CE-17ED3F14B41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8049F-6C47-4219-BE08-2CDECB8501B3}" type="parTrans" cxnId="{91E19CBD-80B0-4C66-8032-F3E305C7B51E}">
      <dgm:prSet/>
      <dgm:spPr/>
      <dgm:t>
        <a:bodyPr/>
        <a:lstStyle/>
        <a:p>
          <a:endParaRPr lang="en-US"/>
        </a:p>
      </dgm:t>
    </dgm:pt>
    <dgm:pt modelId="{B0708980-CC2F-44F8-A2B4-DA653AC24D26}" type="sibTrans" cxnId="{91E19CBD-80B0-4C66-8032-F3E305C7B51E}">
      <dgm:prSet/>
      <dgm:spPr/>
      <dgm:t>
        <a:bodyPr/>
        <a:lstStyle/>
        <a:p>
          <a:endParaRPr lang="en-US"/>
        </a:p>
      </dgm:t>
    </dgm:pt>
    <dgm:pt modelId="{8EE67FBD-CD86-42E2-8227-D6858B819832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A64A9-4479-45C0-9E13-CC24B02FDA03}" type="parTrans" cxnId="{514D87E1-EED2-448F-AEEF-DBD92215EF9F}">
      <dgm:prSet/>
      <dgm:spPr/>
      <dgm:t>
        <a:bodyPr/>
        <a:lstStyle/>
        <a:p>
          <a:endParaRPr lang="en-US"/>
        </a:p>
      </dgm:t>
    </dgm:pt>
    <dgm:pt modelId="{D38B2BDA-9E05-440F-B02D-97185B9E114D}" type="sibTrans" cxnId="{514D87E1-EED2-448F-AEEF-DBD92215EF9F}">
      <dgm:prSet/>
      <dgm:spPr/>
      <dgm:t>
        <a:bodyPr/>
        <a:lstStyle/>
        <a:p>
          <a:endParaRPr lang="en-US"/>
        </a:p>
      </dgm:t>
    </dgm:pt>
    <dgm:pt modelId="{9C54EA7D-BE27-49AF-8EBD-013FE9469945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F3B63-63F9-416B-B04C-1EF915B4E8A2}" type="parTrans" cxnId="{60F1ADBC-2736-4455-ACFD-B87DFB3F61F5}">
      <dgm:prSet/>
      <dgm:spPr/>
      <dgm:t>
        <a:bodyPr/>
        <a:lstStyle/>
        <a:p>
          <a:endParaRPr lang="en-US"/>
        </a:p>
      </dgm:t>
    </dgm:pt>
    <dgm:pt modelId="{E245E1AB-5160-40DF-844E-6B363EF81854}" type="sibTrans" cxnId="{60F1ADBC-2736-4455-ACFD-B87DFB3F61F5}">
      <dgm:prSet/>
      <dgm:spPr/>
      <dgm:t>
        <a:bodyPr/>
        <a:lstStyle/>
        <a:p>
          <a:endParaRPr lang="en-US"/>
        </a:p>
      </dgm:t>
    </dgm:pt>
    <dgm:pt modelId="{CC56D351-23B4-4847-861D-04D41E5130C5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9473-A2CE-47F8-BA34-7AF0F2432094}" type="parTrans" cxnId="{8E667CBE-5308-4CA5-A5CE-080667C5A462}">
      <dgm:prSet/>
      <dgm:spPr/>
      <dgm:t>
        <a:bodyPr/>
        <a:lstStyle/>
        <a:p>
          <a:endParaRPr lang="en-US"/>
        </a:p>
      </dgm:t>
    </dgm:pt>
    <dgm:pt modelId="{3F38EFA7-B4F0-4453-96CD-C0B17CD7CB36}" type="sibTrans" cxnId="{8E667CBE-5308-4CA5-A5CE-080667C5A462}">
      <dgm:prSet/>
      <dgm:spPr/>
      <dgm:t>
        <a:bodyPr/>
        <a:lstStyle/>
        <a:p>
          <a:endParaRPr lang="en-US"/>
        </a:p>
      </dgm:t>
    </dgm:pt>
    <dgm:pt modelId="{216227EB-FD14-4BA2-B967-D328D8F466D8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32E3A-2155-405A-B02E-B7C5B38F7AE2}" type="parTrans" cxnId="{0DAE5B77-856F-4356-9CD6-23CE4E4FEE79}">
      <dgm:prSet/>
      <dgm:spPr/>
      <dgm:t>
        <a:bodyPr/>
        <a:lstStyle/>
        <a:p>
          <a:endParaRPr lang="en-US"/>
        </a:p>
      </dgm:t>
    </dgm:pt>
    <dgm:pt modelId="{34CD37AC-B8A4-4480-AF6A-1A53E848F5B7}" type="sibTrans" cxnId="{0DAE5B77-856F-4356-9CD6-23CE4E4FEE79}">
      <dgm:prSet/>
      <dgm:spPr/>
      <dgm:t>
        <a:bodyPr/>
        <a:lstStyle/>
        <a:p>
          <a:endParaRPr lang="en-US"/>
        </a:p>
      </dgm:t>
    </dgm:pt>
    <dgm:pt modelId="{C068E7F2-4C68-4BC9-93C5-CF93F8E19E1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13484-BAE0-45AF-9C1A-C81761774572}" type="parTrans" cxnId="{1012840F-93CB-497C-9E7C-1B2A8CC3061F}">
      <dgm:prSet/>
      <dgm:spPr/>
      <dgm:t>
        <a:bodyPr/>
        <a:lstStyle/>
        <a:p>
          <a:endParaRPr lang="en-US"/>
        </a:p>
      </dgm:t>
    </dgm:pt>
    <dgm:pt modelId="{0F8D4316-BB2C-4126-961A-3BBEE4B03B7F}" type="sibTrans" cxnId="{1012840F-93CB-497C-9E7C-1B2A8CC3061F}">
      <dgm:prSet/>
      <dgm:spPr/>
      <dgm:t>
        <a:bodyPr/>
        <a:lstStyle/>
        <a:p>
          <a:endParaRPr lang="en-US"/>
        </a:p>
      </dgm:t>
    </dgm:pt>
    <dgm:pt modelId="{C0099F50-DA26-4AF9-B78B-E71075363A3E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F642-D60B-4F6B-AF95-FF23B6ACC170}" type="parTrans" cxnId="{C4E563E5-0A94-48FE-A157-CEFBE6726DFD}">
      <dgm:prSet/>
      <dgm:spPr/>
      <dgm:t>
        <a:bodyPr/>
        <a:lstStyle/>
        <a:p>
          <a:endParaRPr lang="en-US"/>
        </a:p>
      </dgm:t>
    </dgm:pt>
    <dgm:pt modelId="{B5D95223-59B3-42A1-AAD6-6F05EBB32265}" type="sibTrans" cxnId="{C4E563E5-0A94-48FE-A157-CEFBE6726DFD}">
      <dgm:prSet/>
      <dgm:spPr/>
      <dgm:t>
        <a:bodyPr/>
        <a:lstStyle/>
        <a:p>
          <a:endParaRPr lang="en-US"/>
        </a:p>
      </dgm:t>
    </dgm:pt>
    <dgm:pt modelId="{BE3CD652-34D9-45C1-B996-8CC7E063D5AC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762DF-8F0E-42D5-BB49-D7C85D10C037}" type="parTrans" cxnId="{5358FE34-1192-425A-9684-966963B32B44}">
      <dgm:prSet/>
      <dgm:spPr/>
      <dgm:t>
        <a:bodyPr/>
        <a:lstStyle/>
        <a:p>
          <a:endParaRPr lang="en-US"/>
        </a:p>
      </dgm:t>
    </dgm:pt>
    <dgm:pt modelId="{227C64F1-9B9B-4522-8402-7F8E6AA4BF22}" type="sibTrans" cxnId="{5358FE34-1192-425A-9684-966963B32B44}">
      <dgm:prSet/>
      <dgm:spPr/>
      <dgm:t>
        <a:bodyPr/>
        <a:lstStyle/>
        <a:p>
          <a:endParaRPr lang="en-US"/>
        </a:p>
      </dgm:t>
    </dgm:pt>
    <dgm:pt modelId="{4303868A-86AB-4AE4-9C29-6A2C8269E8FA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9E6C5-0C84-40EA-A0C5-89DD94491FF4}" type="parTrans" cxnId="{952FE090-C321-41A6-983E-C4CCFF89D403}">
      <dgm:prSet/>
      <dgm:spPr/>
      <dgm:t>
        <a:bodyPr/>
        <a:lstStyle/>
        <a:p>
          <a:endParaRPr lang="en-US"/>
        </a:p>
      </dgm:t>
    </dgm:pt>
    <dgm:pt modelId="{D0ACAE86-2D90-4F26-A519-4E0A00E266E5}" type="sibTrans" cxnId="{952FE090-C321-41A6-983E-C4CCFF89D403}">
      <dgm:prSet/>
      <dgm:spPr/>
      <dgm:t>
        <a:bodyPr/>
        <a:lstStyle/>
        <a:p>
          <a:endParaRPr lang="en-US"/>
        </a:p>
      </dgm:t>
    </dgm:pt>
    <dgm:pt modelId="{C2009970-6BE6-4130-A0DC-4A86130C899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58486-D9C3-4A6C-BDA4-76E482F70F73}" type="parTrans" cxnId="{DE4DBBB8-5FD0-4EFB-A86E-0D1CEA3E9C5B}">
      <dgm:prSet/>
      <dgm:spPr/>
      <dgm:t>
        <a:bodyPr/>
        <a:lstStyle/>
        <a:p>
          <a:endParaRPr lang="en-US"/>
        </a:p>
      </dgm:t>
    </dgm:pt>
    <dgm:pt modelId="{75DAD9D3-537A-4FB4-B99E-85EE5DB448E3}" type="sibTrans" cxnId="{DE4DBBB8-5FD0-4EFB-A86E-0D1CEA3E9C5B}">
      <dgm:prSet/>
      <dgm:spPr/>
      <dgm:t>
        <a:bodyPr/>
        <a:lstStyle/>
        <a:p>
          <a:endParaRPr lang="en-US"/>
        </a:p>
      </dgm:t>
    </dgm:pt>
    <dgm:pt modelId="{5A812490-60AD-4E2D-B6BD-056ECB76EAA2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9084F-EEF1-4055-BEB6-2FB7D7C1D512}" type="parTrans" cxnId="{7D21D987-D28D-4A0F-B9D1-0A1341544A15}">
      <dgm:prSet/>
      <dgm:spPr/>
      <dgm:t>
        <a:bodyPr/>
        <a:lstStyle/>
        <a:p>
          <a:endParaRPr lang="en-US"/>
        </a:p>
      </dgm:t>
    </dgm:pt>
    <dgm:pt modelId="{EA4A5929-0FD7-4B03-BDD0-F8FC0F5D29BA}" type="sibTrans" cxnId="{7D21D987-D28D-4A0F-B9D1-0A1341544A15}">
      <dgm:prSet/>
      <dgm:spPr/>
      <dgm:t>
        <a:bodyPr/>
        <a:lstStyle/>
        <a:p>
          <a:endParaRPr lang="en-US"/>
        </a:p>
      </dgm:t>
    </dgm:pt>
    <dgm:pt modelId="{EC1C1FDA-AAA7-4407-8D4C-AC629256FDE6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38D76-51B1-41E6-9424-FE453AC57E1C}" type="parTrans" cxnId="{8B23F7DD-40A4-4681-839F-6987CABAC1C3}">
      <dgm:prSet/>
      <dgm:spPr/>
      <dgm:t>
        <a:bodyPr/>
        <a:lstStyle/>
        <a:p>
          <a:endParaRPr lang="en-US"/>
        </a:p>
      </dgm:t>
    </dgm:pt>
    <dgm:pt modelId="{2D80719F-69F0-459D-94E4-3EAE164F9F30}" type="sibTrans" cxnId="{8B23F7DD-40A4-4681-839F-6987CABAC1C3}">
      <dgm:prSet/>
      <dgm:spPr/>
      <dgm:t>
        <a:bodyPr/>
        <a:lstStyle/>
        <a:p>
          <a:endParaRPr lang="en-US"/>
        </a:p>
      </dgm:t>
    </dgm:pt>
    <dgm:pt modelId="{91EB4721-AB8E-47A1-BCA7-3F4D638FE8E8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902F2-08A6-4780-A869-F36CE2FC513B}" type="parTrans" cxnId="{A508DF5B-D6A2-452C-9D9A-8ADF5E9C5151}">
      <dgm:prSet/>
      <dgm:spPr/>
      <dgm:t>
        <a:bodyPr/>
        <a:lstStyle/>
        <a:p>
          <a:endParaRPr lang="en-US"/>
        </a:p>
      </dgm:t>
    </dgm:pt>
    <dgm:pt modelId="{2CCADF78-7A48-445F-817C-E31D6D22031A}" type="sibTrans" cxnId="{A508DF5B-D6A2-452C-9D9A-8ADF5E9C5151}">
      <dgm:prSet/>
      <dgm:spPr/>
      <dgm:t>
        <a:bodyPr/>
        <a:lstStyle/>
        <a:p>
          <a:endParaRPr lang="en-US"/>
        </a:p>
      </dgm:t>
    </dgm:pt>
    <dgm:pt modelId="{693FA133-B3DF-4B97-9BE7-34B40F2E047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040FB-8A9B-4533-8ECD-C296E8AED1D9}" type="parTrans" cxnId="{BF65BF98-DF1D-4C98-ABCA-078ABFD6640C}">
      <dgm:prSet/>
      <dgm:spPr/>
      <dgm:t>
        <a:bodyPr/>
        <a:lstStyle/>
        <a:p>
          <a:endParaRPr lang="en-US"/>
        </a:p>
      </dgm:t>
    </dgm:pt>
    <dgm:pt modelId="{673656AA-C5BA-4DF2-9E8C-D41B9B22943B}" type="sibTrans" cxnId="{BF65BF98-DF1D-4C98-ABCA-078ABFD6640C}">
      <dgm:prSet/>
      <dgm:spPr/>
      <dgm:t>
        <a:bodyPr/>
        <a:lstStyle/>
        <a:p>
          <a:endParaRPr lang="en-US"/>
        </a:p>
      </dgm:t>
    </dgm:pt>
    <dgm:pt modelId="{26F52858-2C7B-4CE8-8B4E-7975D056C55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A9E72-935F-4FA3-9078-F4E2E32C662A}" type="parTrans" cxnId="{4DF15748-E098-4FB1-BEC6-B344BCDF3ED1}">
      <dgm:prSet/>
      <dgm:spPr/>
      <dgm:t>
        <a:bodyPr/>
        <a:lstStyle/>
        <a:p>
          <a:endParaRPr lang="en-US"/>
        </a:p>
      </dgm:t>
    </dgm:pt>
    <dgm:pt modelId="{575792B9-DE97-40F2-AC09-51B1E17C9C0D}" type="sibTrans" cxnId="{4DF15748-E098-4FB1-BEC6-B344BCDF3ED1}">
      <dgm:prSet/>
      <dgm:spPr/>
      <dgm:t>
        <a:bodyPr/>
        <a:lstStyle/>
        <a:p>
          <a:endParaRPr lang="en-US"/>
        </a:p>
      </dgm:t>
    </dgm:pt>
    <dgm:pt modelId="{ED2BB68E-906E-4FAA-8C61-A2FC0B88DADF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550ED-B071-4870-9D47-25E647F47BE0}" type="parTrans" cxnId="{41FE6486-E0FE-43C3-A672-5A23FEE1C9B4}">
      <dgm:prSet/>
      <dgm:spPr/>
      <dgm:t>
        <a:bodyPr/>
        <a:lstStyle/>
        <a:p>
          <a:endParaRPr lang="en-US"/>
        </a:p>
      </dgm:t>
    </dgm:pt>
    <dgm:pt modelId="{41F11679-EF94-4018-B6DA-70C28D80F6AE}" type="sibTrans" cxnId="{41FE6486-E0FE-43C3-A672-5A23FEE1C9B4}">
      <dgm:prSet/>
      <dgm:spPr/>
      <dgm:t>
        <a:bodyPr/>
        <a:lstStyle/>
        <a:p>
          <a:endParaRPr lang="en-US"/>
        </a:p>
      </dgm:t>
    </dgm:pt>
    <dgm:pt modelId="{EA5D10D0-DA85-4598-95DB-37A5B7CF01BF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93CED-59A8-4D6D-A043-7FEF3DDBB09B}" type="parTrans" cxnId="{E695F49D-BD15-408D-92CA-15DAE9BAF035}">
      <dgm:prSet/>
      <dgm:spPr/>
      <dgm:t>
        <a:bodyPr/>
        <a:lstStyle/>
        <a:p>
          <a:endParaRPr lang="en-US"/>
        </a:p>
      </dgm:t>
    </dgm:pt>
    <dgm:pt modelId="{31D3E7D4-B4C6-4767-8607-8C48AAD1FC21}" type="sibTrans" cxnId="{E695F49D-BD15-408D-92CA-15DAE9BAF035}">
      <dgm:prSet/>
      <dgm:spPr/>
      <dgm:t>
        <a:bodyPr/>
        <a:lstStyle/>
        <a:p>
          <a:endParaRPr lang="en-US"/>
        </a:p>
      </dgm:t>
    </dgm:pt>
    <dgm:pt modelId="{AAC68AC1-3C56-4741-A2F1-04C19B6C45C4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1C4E4-DC03-40FE-A0EE-B711DDC8EAFD}" type="parTrans" cxnId="{9F4E616D-B243-4F61-8C36-F9F076A2F707}">
      <dgm:prSet/>
      <dgm:spPr/>
      <dgm:t>
        <a:bodyPr/>
        <a:lstStyle/>
        <a:p>
          <a:endParaRPr lang="en-US"/>
        </a:p>
      </dgm:t>
    </dgm:pt>
    <dgm:pt modelId="{34DDE479-26AB-49AC-9F0F-4AD16077A7F1}" type="sibTrans" cxnId="{9F4E616D-B243-4F61-8C36-F9F076A2F707}">
      <dgm:prSet/>
      <dgm:spPr/>
      <dgm:t>
        <a:bodyPr/>
        <a:lstStyle/>
        <a:p>
          <a:endParaRPr lang="en-US"/>
        </a:p>
      </dgm:t>
    </dgm:pt>
    <dgm:pt modelId="{B74822E1-BEC2-41F0-9AA5-FDAC1296ECC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7B7D6-6BCC-4825-ACAD-961943D2B00D}" type="parTrans" cxnId="{4DD960D1-B7BE-4171-B2D1-E4E2AFFDF3D2}">
      <dgm:prSet/>
      <dgm:spPr/>
      <dgm:t>
        <a:bodyPr/>
        <a:lstStyle/>
        <a:p>
          <a:endParaRPr lang="en-US"/>
        </a:p>
      </dgm:t>
    </dgm:pt>
    <dgm:pt modelId="{D5F26621-7617-4961-ADB7-F776073ACB1E}" type="sibTrans" cxnId="{4DD960D1-B7BE-4171-B2D1-E4E2AFFDF3D2}">
      <dgm:prSet/>
      <dgm:spPr/>
      <dgm:t>
        <a:bodyPr/>
        <a:lstStyle/>
        <a:p>
          <a:endParaRPr lang="en-US"/>
        </a:p>
      </dgm:t>
    </dgm:pt>
    <dgm:pt modelId="{38B4F5BB-D137-447E-846A-7CDC973FAD3F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02DD8-848B-4E7E-AAA9-7C2211AEA146}" type="parTrans" cxnId="{8F5D5900-D264-4981-81FC-BC820204B256}">
      <dgm:prSet/>
      <dgm:spPr/>
      <dgm:t>
        <a:bodyPr/>
        <a:lstStyle/>
        <a:p>
          <a:endParaRPr lang="en-US"/>
        </a:p>
      </dgm:t>
    </dgm:pt>
    <dgm:pt modelId="{8F13C2B6-93F0-4A2C-9F3F-73ABE0580C79}" type="sibTrans" cxnId="{8F5D5900-D264-4981-81FC-BC820204B256}">
      <dgm:prSet/>
      <dgm:spPr/>
      <dgm:t>
        <a:bodyPr/>
        <a:lstStyle/>
        <a:p>
          <a:endParaRPr lang="en-US"/>
        </a:p>
      </dgm:t>
    </dgm:pt>
    <dgm:pt modelId="{EDC8B824-5314-4898-85F1-C334D5C5068D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DD834-844C-41F7-96CF-D0C83C219B2F}" type="parTrans" cxnId="{7F37EA97-346A-4B86-A76B-32CC1F531C5F}">
      <dgm:prSet/>
      <dgm:spPr/>
      <dgm:t>
        <a:bodyPr/>
        <a:lstStyle/>
        <a:p>
          <a:endParaRPr lang="en-US"/>
        </a:p>
      </dgm:t>
    </dgm:pt>
    <dgm:pt modelId="{F832092B-8ACB-4C2C-96E4-F72756FB5EEF}" type="sibTrans" cxnId="{7F37EA97-346A-4B86-A76B-32CC1F531C5F}">
      <dgm:prSet/>
      <dgm:spPr/>
      <dgm:t>
        <a:bodyPr/>
        <a:lstStyle/>
        <a:p>
          <a:endParaRPr lang="en-US"/>
        </a:p>
      </dgm:t>
    </dgm:pt>
    <dgm:pt modelId="{1441AFE2-D084-4557-9D49-0B6F623EC873}">
      <dgm:prSet phldr="0"/>
      <dgm:spPr/>
      <dgm:t>
        <a:bodyPr/>
        <a:lstStyle/>
        <a:p>
          <a:pPr rtl="0"/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76E31-DCC7-45EA-A269-99485692DCDC}" type="parTrans" cxnId="{A390412C-D03A-4A05-9BA0-8E68C1C993A5}">
      <dgm:prSet/>
      <dgm:spPr/>
      <dgm:t>
        <a:bodyPr/>
        <a:lstStyle/>
        <a:p>
          <a:endParaRPr lang="en-US"/>
        </a:p>
      </dgm:t>
    </dgm:pt>
    <dgm:pt modelId="{3702CA76-41E1-45B0-A365-217D4D0C69B9}" type="sibTrans" cxnId="{A390412C-D03A-4A05-9BA0-8E68C1C993A5}">
      <dgm:prSet/>
      <dgm:spPr/>
      <dgm:t>
        <a:bodyPr/>
        <a:lstStyle/>
        <a:p>
          <a:endParaRPr lang="en-US"/>
        </a:p>
      </dgm:t>
    </dgm:pt>
    <dgm:pt modelId="{74EF7932-84D3-4B6F-B594-6A5E8127C034}" type="pres">
      <dgm:prSet presAssocID="{01EABB4A-F4C3-4C16-B3BD-B4D9F6836A5D}" presName="CompostProcess" presStyleCnt="0">
        <dgm:presLayoutVars>
          <dgm:dir/>
          <dgm:resizeHandles val="exact"/>
        </dgm:presLayoutVars>
      </dgm:prSet>
      <dgm:spPr/>
    </dgm:pt>
    <dgm:pt modelId="{17493E2D-CF40-46E8-997D-4EE03EF169EB}" type="pres">
      <dgm:prSet presAssocID="{01EABB4A-F4C3-4C16-B3BD-B4D9F6836A5D}" presName="arrow" presStyleLbl="bgShp" presStyleIdx="0" presStyleCnt="1"/>
      <dgm:spPr/>
    </dgm:pt>
    <dgm:pt modelId="{37C0A6A1-9084-4033-8688-F06969DE20EB}" type="pres">
      <dgm:prSet presAssocID="{01EABB4A-F4C3-4C16-B3BD-B4D9F6836A5D}" presName="linearProcess" presStyleCnt="0"/>
      <dgm:spPr/>
    </dgm:pt>
    <dgm:pt modelId="{707F0BED-A70A-40BB-949A-0451C4E27718}" type="pres">
      <dgm:prSet presAssocID="{CA6293DA-A379-4470-9F50-B9B8DE87176C}" presName="textNode" presStyleLbl="node1" presStyleIdx="0" presStyleCnt="6">
        <dgm:presLayoutVars>
          <dgm:bulletEnabled val="1"/>
        </dgm:presLayoutVars>
      </dgm:prSet>
      <dgm:spPr/>
    </dgm:pt>
    <dgm:pt modelId="{D5E234B0-D663-49A1-88C7-5003B69ECBF2}" type="pres">
      <dgm:prSet presAssocID="{573CCB9F-01BF-4103-860D-929C3F4E9A2D}" presName="sibTrans" presStyleCnt="0"/>
      <dgm:spPr/>
    </dgm:pt>
    <dgm:pt modelId="{4FEBE0F7-4456-407E-8454-F90180416C0A}" type="pres">
      <dgm:prSet presAssocID="{5E14524F-90AB-4568-AD6D-B3DE087B32C7}" presName="textNode" presStyleLbl="node1" presStyleIdx="1" presStyleCnt="6">
        <dgm:presLayoutVars>
          <dgm:bulletEnabled val="1"/>
        </dgm:presLayoutVars>
      </dgm:prSet>
      <dgm:spPr/>
    </dgm:pt>
    <dgm:pt modelId="{3ED41CBB-1B28-46E6-AE28-7D6C433EDBB4}" type="pres">
      <dgm:prSet presAssocID="{E693978C-BA55-4625-9D85-58E8C1D3D1AF}" presName="sibTrans" presStyleCnt="0"/>
      <dgm:spPr/>
    </dgm:pt>
    <dgm:pt modelId="{028F363C-F329-4637-B892-B4035667EE31}" type="pres">
      <dgm:prSet presAssocID="{A96A575F-292E-42CD-A018-F7881FD207E7}" presName="textNode" presStyleLbl="node1" presStyleIdx="2" presStyleCnt="6">
        <dgm:presLayoutVars>
          <dgm:bulletEnabled val="1"/>
        </dgm:presLayoutVars>
      </dgm:prSet>
      <dgm:spPr/>
    </dgm:pt>
    <dgm:pt modelId="{E16D2480-BD88-40EC-8BD3-8212BB083745}" type="pres">
      <dgm:prSet presAssocID="{5C271DCB-99A8-4321-96DA-AA8A367A7379}" presName="sibTrans" presStyleCnt="0"/>
      <dgm:spPr/>
    </dgm:pt>
    <dgm:pt modelId="{A8C2EB8E-06B1-488E-9960-3E15A855C05D}" type="pres">
      <dgm:prSet presAssocID="{1F42EC8E-3662-49C2-810D-12D4A4C521EC}" presName="textNode" presStyleLbl="node1" presStyleIdx="3" presStyleCnt="6">
        <dgm:presLayoutVars>
          <dgm:bulletEnabled val="1"/>
        </dgm:presLayoutVars>
      </dgm:prSet>
      <dgm:spPr/>
    </dgm:pt>
    <dgm:pt modelId="{348073D9-9FEB-4036-9CF2-F6EAB62256FD}" type="pres">
      <dgm:prSet presAssocID="{2A43110F-D121-461E-AA5C-933F4F752A91}" presName="sibTrans" presStyleCnt="0"/>
      <dgm:spPr/>
    </dgm:pt>
    <dgm:pt modelId="{A6586829-2897-4189-9B96-EF2BF6C5EA76}" type="pres">
      <dgm:prSet presAssocID="{1110495B-84B9-4EE7-99CA-74827B680122}" presName="textNode" presStyleLbl="node1" presStyleIdx="4" presStyleCnt="6">
        <dgm:presLayoutVars>
          <dgm:bulletEnabled val="1"/>
        </dgm:presLayoutVars>
      </dgm:prSet>
      <dgm:spPr/>
    </dgm:pt>
    <dgm:pt modelId="{D0509E53-C384-4EDB-83BF-17F802801D65}" type="pres">
      <dgm:prSet presAssocID="{F2E632AC-DA74-4A8F-BDC0-24F0441CDC57}" presName="sibTrans" presStyleCnt="0"/>
      <dgm:spPr/>
    </dgm:pt>
    <dgm:pt modelId="{4F6670D8-6D3F-4788-9A31-73459E24391B}" type="pres">
      <dgm:prSet presAssocID="{4FEDC6EA-DDA3-4A98-A80E-A79051E9DD2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F5D5900-D264-4981-81FC-BC820204B256}" srcId="{1F42EC8E-3662-49C2-810D-12D4A4C521EC}" destId="{38B4F5BB-D137-447E-846A-7CDC973FAD3F}" srcOrd="0" destOrd="0" parTransId="{87B02DD8-848B-4E7E-AAA9-7C2211AEA146}" sibTransId="{8F13C2B6-93F0-4A2C-9F3F-73ABE0580C79}"/>
    <dgm:cxn modelId="{86D33003-90B6-4AD7-AC32-91B2AD87047B}" type="presOf" srcId="{EA5D10D0-DA85-4598-95DB-37A5B7CF01BF}" destId="{4F6670D8-6D3F-4788-9A31-73459E24391B}" srcOrd="0" destOrd="3" presId="urn:microsoft.com/office/officeart/2005/8/layout/hProcess9"/>
    <dgm:cxn modelId="{47499B0C-7176-423C-B015-248EB4EA508E}" type="presOf" srcId="{2E40F0BD-EA76-4BC3-ABE8-608F3A0F1833}" destId="{A6586829-2897-4189-9B96-EF2BF6C5EA76}" srcOrd="0" destOrd="5" presId="urn:microsoft.com/office/officeart/2005/8/layout/hProcess9"/>
    <dgm:cxn modelId="{A807BC0D-B25F-4AE4-AE79-7E7DEFB487A2}" type="presOf" srcId="{C0099F50-DA26-4AF9-B78B-E71075363A3E}" destId="{4FEBE0F7-4456-407E-8454-F90180416C0A}" srcOrd="0" destOrd="6" presId="urn:microsoft.com/office/officeart/2005/8/layout/hProcess9"/>
    <dgm:cxn modelId="{1012840F-93CB-497C-9E7C-1B2A8CC3061F}" srcId="{5E14524F-90AB-4568-AD6D-B3DE087B32C7}" destId="{C068E7F2-4C68-4BC9-93C5-CF93F8E19E1F}" srcOrd="3" destOrd="0" parTransId="{A3F13484-BAE0-45AF-9C1A-C81761774572}" sibTransId="{0F8D4316-BB2C-4126-961A-3BBEE4B03B7F}"/>
    <dgm:cxn modelId="{F0B06B10-51E1-4364-921D-93135EBFE847}" type="presOf" srcId="{CC56D351-23B4-4847-861D-04D41E5130C5}" destId="{4FEBE0F7-4456-407E-8454-F90180416C0A}" srcOrd="0" destOrd="3" presId="urn:microsoft.com/office/officeart/2005/8/layout/hProcess9"/>
    <dgm:cxn modelId="{C8E1FA12-17A1-4982-ACEF-39DE0058F772}" type="presOf" srcId="{30A0F1C5-EC8A-46F5-94CE-17ED3F14B413}" destId="{707F0BED-A70A-40BB-949A-0451C4E27718}" srcOrd="0" destOrd="3" presId="urn:microsoft.com/office/officeart/2005/8/layout/hProcess9"/>
    <dgm:cxn modelId="{D14DF719-5CFC-41E2-92EA-B7B3486E7585}" srcId="{5E14524F-90AB-4568-AD6D-B3DE087B32C7}" destId="{B3600A62-D208-463A-B131-60A490C37F9C}" srcOrd="1" destOrd="0" parTransId="{AF0A5F0A-059C-476C-BA1A-BD8C301F8B44}" sibTransId="{EF2B9733-EFC0-42E5-BECA-1090FFF07149}"/>
    <dgm:cxn modelId="{7A70461C-E894-46AC-AB3F-21904F91B538}" type="presOf" srcId="{4FEDC6EA-DDA3-4A98-A80E-A79051E9DD23}" destId="{4F6670D8-6D3F-4788-9A31-73459E24391B}" srcOrd="0" destOrd="0" presId="urn:microsoft.com/office/officeart/2005/8/layout/hProcess9"/>
    <dgm:cxn modelId="{A390412C-D03A-4A05-9BA0-8E68C1C993A5}" srcId="{4FEDC6EA-DDA3-4A98-A80E-A79051E9DD23}" destId="{1441AFE2-D084-4557-9D49-0B6F623EC873}" srcOrd="0" destOrd="0" parTransId="{92776E31-DCC7-45EA-A269-99485692DCDC}" sibTransId="{3702CA76-41E1-45B0-A365-217D4D0C69B9}"/>
    <dgm:cxn modelId="{66BEC02C-3920-4E4B-88B5-880E172535BF}" type="presOf" srcId="{EC1C1FDA-AAA7-4407-8D4C-AC629256FDE6}" destId="{028F363C-F329-4637-B892-B4035667EE31}" srcOrd="0" destOrd="4" presId="urn:microsoft.com/office/officeart/2005/8/layout/hProcess9"/>
    <dgm:cxn modelId="{05CD932D-73B5-4D06-BDF3-F5A38DA494E2}" type="presOf" srcId="{01EABB4A-F4C3-4C16-B3BD-B4D9F6836A5D}" destId="{74EF7932-84D3-4B6F-B594-6A5E8127C034}" srcOrd="0" destOrd="0" presId="urn:microsoft.com/office/officeart/2005/8/layout/hProcess9"/>
    <dgm:cxn modelId="{9E18EE30-1AF2-4918-AAA1-206DE988B580}" type="presOf" srcId="{91EB4721-AB8E-47A1-BCA7-3F4D638FE8E8}" destId="{028F363C-F329-4637-B892-B4035667EE31}" srcOrd="0" destOrd="5" presId="urn:microsoft.com/office/officeart/2005/8/layout/hProcess9"/>
    <dgm:cxn modelId="{5358FE34-1192-425A-9684-966963B32B44}" srcId="{5E14524F-90AB-4568-AD6D-B3DE087B32C7}" destId="{BE3CD652-34D9-45C1-B996-8CC7E063D5AC}" srcOrd="6" destOrd="0" parTransId="{D3E762DF-8F0E-42D5-BB49-D7C85D10C037}" sibTransId="{227C64F1-9B9B-4522-8402-7F8E6AA4BF22}"/>
    <dgm:cxn modelId="{8FF15F35-3BD6-4694-8AF4-67F05219A9D9}" type="presOf" srcId="{B3600A62-D208-463A-B131-60A490C37F9C}" destId="{4FEBE0F7-4456-407E-8454-F90180416C0A}" srcOrd="0" destOrd="2" presId="urn:microsoft.com/office/officeart/2005/8/layout/hProcess9"/>
    <dgm:cxn modelId="{A7E1793D-EAA4-463C-84DB-E35B2E19C694}" srcId="{1110495B-84B9-4EE7-99CA-74827B680122}" destId="{2E44AEC5-DD53-4584-96E6-E590D56D0DD2}" srcOrd="2" destOrd="0" parTransId="{7B86661D-FB11-4A36-B498-0627734F2A97}" sibTransId="{993AAF9D-8176-418E-8FCB-B06C24B97DE6}"/>
    <dgm:cxn modelId="{9629AD3D-B2F7-4E32-B516-FEA4BB5C8767}" type="presOf" srcId="{03B5771D-D00B-487A-BE18-608311219E58}" destId="{028F363C-F329-4637-B892-B4035667EE31}" srcOrd="0" destOrd="2" presId="urn:microsoft.com/office/officeart/2005/8/layout/hProcess9"/>
    <dgm:cxn modelId="{F317025B-94C4-42D0-92EE-66FFB4622716}" srcId="{01EABB4A-F4C3-4C16-B3BD-B4D9F6836A5D}" destId="{4FEDC6EA-DDA3-4A98-A80E-A79051E9DD23}" srcOrd="5" destOrd="0" parTransId="{E8B49381-BA31-44AC-BB49-DDB0686052A5}" sibTransId="{199563F4-7154-40EB-9CCE-C8584B0FEFAB}"/>
    <dgm:cxn modelId="{A508DF5B-D6A2-452C-9D9A-8ADF5E9C5151}" srcId="{A96A575F-292E-42CD-A018-F7881FD207E7}" destId="{91EB4721-AB8E-47A1-BCA7-3F4D638FE8E8}" srcOrd="4" destOrd="0" parTransId="{F73902F2-08A6-4780-A869-F36CE2FC513B}" sibTransId="{2CCADF78-7A48-445F-817C-E31D6D22031A}"/>
    <dgm:cxn modelId="{0A520461-5A65-4993-891E-26CFA1538CC5}" srcId="{01EABB4A-F4C3-4C16-B3BD-B4D9F6836A5D}" destId="{1110495B-84B9-4EE7-99CA-74827B680122}" srcOrd="4" destOrd="0" parTransId="{F3A0123F-5440-4981-ABB4-0E3D08B0AF19}" sibTransId="{F2E632AC-DA74-4A8F-BDC0-24F0441CDC57}"/>
    <dgm:cxn modelId="{0DB32243-7583-4F71-9F16-E779856C97A5}" type="presOf" srcId="{8EE67FBD-CD86-42E2-8227-D6858B819832}" destId="{707F0BED-A70A-40BB-949A-0451C4E27718}" srcOrd="0" destOrd="4" presId="urn:microsoft.com/office/officeart/2005/8/layout/hProcess9"/>
    <dgm:cxn modelId="{FE1EC763-3F71-4668-B142-C8F40A1ADEF7}" type="presOf" srcId="{5E14524F-90AB-4568-AD6D-B3DE087B32C7}" destId="{4FEBE0F7-4456-407E-8454-F90180416C0A}" srcOrd="0" destOrd="0" presId="urn:microsoft.com/office/officeart/2005/8/layout/hProcess9"/>
    <dgm:cxn modelId="{2AC4E963-34C3-40A5-ACD8-74F203BA1C3C}" type="presOf" srcId="{B44EF506-28D1-46D6-88B4-5689B0D57C46}" destId="{A8C2EB8E-06B1-488E-9960-3E15A855C05D}" srcOrd="0" destOrd="2" presId="urn:microsoft.com/office/officeart/2005/8/layout/hProcess9"/>
    <dgm:cxn modelId="{4DF15748-E098-4FB1-BEC6-B344BCDF3ED1}" srcId="{1F42EC8E-3662-49C2-810D-12D4A4C521EC}" destId="{26F52858-2C7B-4CE8-8B4E-7975D056C557}" srcOrd="2" destOrd="0" parTransId="{2E6A9E72-935F-4FA3-9078-F4E2E32C662A}" sibTransId="{575792B9-DE97-40F2-AC09-51B1E17C9C0D}"/>
    <dgm:cxn modelId="{346F7069-0A91-431A-9034-B1B9FE2ED48E}" srcId="{1110495B-84B9-4EE7-99CA-74827B680122}" destId="{2E40F0BD-EA76-4BC3-ABE8-608F3A0F1833}" srcOrd="4" destOrd="0" parTransId="{98390937-1C3C-40B5-B946-C8FA975F43DC}" sibTransId="{F8294D1F-EF7A-4DE2-9DC4-6E5D25289AA1}"/>
    <dgm:cxn modelId="{CB08E44A-1150-40A2-9A1D-FFB0DDF29645}" type="presOf" srcId="{ED2BB68E-906E-4FAA-8C61-A2FC0B88DADF}" destId="{A6586829-2897-4189-9B96-EF2BF6C5EA76}" srcOrd="0" destOrd="2" presId="urn:microsoft.com/office/officeart/2005/8/layout/hProcess9"/>
    <dgm:cxn modelId="{6133EB4B-BC25-4772-95B1-855799128085}" srcId="{CA6293DA-A379-4470-9F50-B9B8DE87176C}" destId="{5DA7718B-42E8-44A3-ADA2-6FF39ECF054F}" srcOrd="1" destOrd="0" parTransId="{71EC3019-E40B-47BD-822B-433A002A4F9B}" sibTransId="{EE716E02-CD9F-440E-8243-A7B8B9FA93E2}"/>
    <dgm:cxn modelId="{615B1E4D-D5A0-4668-9371-7C49CD712B91}" type="presOf" srcId="{C2009970-6BE6-4130-A0DC-4A86130C8993}" destId="{4FEBE0F7-4456-407E-8454-F90180416C0A}" srcOrd="0" destOrd="5" presId="urn:microsoft.com/office/officeart/2005/8/layout/hProcess9"/>
    <dgm:cxn modelId="{9F4E616D-B243-4F61-8C36-F9F076A2F707}" srcId="{1110495B-84B9-4EE7-99CA-74827B680122}" destId="{AAC68AC1-3C56-4741-A2F1-04C19B6C45C4}" srcOrd="3" destOrd="0" parTransId="{FEF1C4E4-DC03-40FE-A0EE-B711DDC8EAFD}" sibTransId="{34DDE479-26AB-49AC-9F0F-4AD16077A7F1}"/>
    <dgm:cxn modelId="{17F56A6D-0E24-487A-9C21-34FF1116DE9D}" type="presOf" srcId="{26F52858-2C7B-4CE8-8B4E-7975D056C557}" destId="{A8C2EB8E-06B1-488E-9960-3E15A855C05D}" srcOrd="0" destOrd="3" presId="urn:microsoft.com/office/officeart/2005/8/layout/hProcess9"/>
    <dgm:cxn modelId="{FD9EA86D-53E7-4706-AE75-351F675D1AF2}" type="presOf" srcId="{AAC68AC1-3C56-4741-A2F1-04C19B6C45C4}" destId="{A6586829-2897-4189-9B96-EF2BF6C5EA76}" srcOrd="0" destOrd="4" presId="urn:microsoft.com/office/officeart/2005/8/layout/hProcess9"/>
    <dgm:cxn modelId="{DC565D73-17EC-4396-BBCE-811D17A6B077}" type="presOf" srcId="{1F42EC8E-3662-49C2-810D-12D4A4C521EC}" destId="{A8C2EB8E-06B1-488E-9960-3E15A855C05D}" srcOrd="0" destOrd="0" presId="urn:microsoft.com/office/officeart/2005/8/layout/hProcess9"/>
    <dgm:cxn modelId="{DB1E2257-EDBD-40C5-B52A-1EA138EAD0EA}" type="presOf" srcId="{2E44AEC5-DD53-4584-96E6-E590D56D0DD2}" destId="{A6586829-2897-4189-9B96-EF2BF6C5EA76}" srcOrd="0" destOrd="3" presId="urn:microsoft.com/office/officeart/2005/8/layout/hProcess9"/>
    <dgm:cxn modelId="{0DAE5B77-856F-4356-9CD6-23CE4E4FEE79}" srcId="{CA6293DA-A379-4470-9F50-B9B8DE87176C}" destId="{216227EB-FD14-4BA2-B967-D328D8F466D8}" srcOrd="4" destOrd="0" parTransId="{E3E32E3A-2155-405A-B02E-B7C5B38F7AE2}" sibTransId="{34CD37AC-B8A4-4480-AF6A-1A53E848F5B7}"/>
    <dgm:cxn modelId="{0D8B9E79-2728-4408-84B8-7D86D9A50E9D}" srcId="{01EABB4A-F4C3-4C16-B3BD-B4D9F6836A5D}" destId="{5E14524F-90AB-4568-AD6D-B3DE087B32C7}" srcOrd="1" destOrd="0" parTransId="{013ACA83-7839-4AE8-BFE4-5B7B838BF1B1}" sibTransId="{E693978C-BA55-4625-9D85-58E8C1D3D1AF}"/>
    <dgm:cxn modelId="{E5C16A5A-2B9F-4497-A259-5D05AC1E5BFB}" type="presOf" srcId="{38B4F5BB-D137-447E-846A-7CDC973FAD3F}" destId="{A8C2EB8E-06B1-488E-9960-3E15A855C05D}" srcOrd="0" destOrd="1" presId="urn:microsoft.com/office/officeart/2005/8/layout/hProcess9"/>
    <dgm:cxn modelId="{35A20A7F-02C7-42FC-B234-1715A59912BE}" type="presOf" srcId="{1441AFE2-D084-4557-9D49-0B6F623EC873}" destId="{4F6670D8-6D3F-4788-9A31-73459E24391B}" srcOrd="0" destOrd="1" presId="urn:microsoft.com/office/officeart/2005/8/layout/hProcess9"/>
    <dgm:cxn modelId="{DF099685-99AD-4C88-98F9-2CF87D06B856}" type="presOf" srcId="{216227EB-FD14-4BA2-B967-D328D8F466D8}" destId="{707F0BED-A70A-40BB-949A-0451C4E27718}" srcOrd="0" destOrd="5" presId="urn:microsoft.com/office/officeart/2005/8/layout/hProcess9"/>
    <dgm:cxn modelId="{41FE6486-E0FE-43C3-A672-5A23FEE1C9B4}" srcId="{1110495B-84B9-4EE7-99CA-74827B680122}" destId="{ED2BB68E-906E-4FAA-8C61-A2FC0B88DADF}" srcOrd="1" destOrd="0" parTransId="{40A550ED-B071-4870-9D47-25E647F47BE0}" sibTransId="{41F11679-EF94-4018-B6DA-70C28D80F6AE}"/>
    <dgm:cxn modelId="{7D21D987-D28D-4A0F-B9D1-0A1341544A15}" srcId="{A96A575F-292E-42CD-A018-F7881FD207E7}" destId="{5A812490-60AD-4E2D-B6BD-056ECB76EAA2}" srcOrd="2" destOrd="0" parTransId="{A289084F-EEF1-4055-BEB6-2FB7D7C1D512}" sibTransId="{EA4A5929-0FD7-4B03-BDD0-F8FC0F5D29BA}"/>
    <dgm:cxn modelId="{E4AF8E8A-9190-4AD2-8404-58D44E04767F}" type="presOf" srcId="{4303868A-86AB-4AE4-9C29-6A2C8269E8FA}" destId="{4FEBE0F7-4456-407E-8454-F90180416C0A}" srcOrd="0" destOrd="1" presId="urn:microsoft.com/office/officeart/2005/8/layout/hProcess9"/>
    <dgm:cxn modelId="{EE349F8D-06B0-4E47-B990-0C72FCF04890}" type="presOf" srcId="{A96A575F-292E-42CD-A018-F7881FD207E7}" destId="{028F363C-F329-4637-B892-B4035667EE31}" srcOrd="0" destOrd="0" presId="urn:microsoft.com/office/officeart/2005/8/layout/hProcess9"/>
    <dgm:cxn modelId="{1B1A0390-29A7-4FCF-86D9-3420CBAD1AEE}" type="presOf" srcId="{C068E7F2-4C68-4BC9-93C5-CF93F8E19E1F}" destId="{4FEBE0F7-4456-407E-8454-F90180416C0A}" srcOrd="0" destOrd="4" presId="urn:microsoft.com/office/officeart/2005/8/layout/hProcess9"/>
    <dgm:cxn modelId="{952FE090-C321-41A6-983E-C4CCFF89D403}" srcId="{5E14524F-90AB-4568-AD6D-B3DE087B32C7}" destId="{4303868A-86AB-4AE4-9C29-6A2C8269E8FA}" srcOrd="0" destOrd="0" parTransId="{8409E6C5-0C84-40EA-A0C5-89DD94491FF4}" sibTransId="{D0ACAE86-2D90-4F26-A519-4E0A00E266E5}"/>
    <dgm:cxn modelId="{7F37EA97-346A-4B86-A76B-32CC1F531C5F}" srcId="{1110495B-84B9-4EE7-99CA-74827B680122}" destId="{EDC8B824-5314-4898-85F1-C334D5C5068D}" srcOrd="0" destOrd="0" parTransId="{324DD834-844C-41F7-96CF-D0C83C219B2F}" sibTransId="{F832092B-8ACB-4C2C-96E4-F72756FB5EEF}"/>
    <dgm:cxn modelId="{BF65BF98-DF1D-4C98-ABCA-078ABFD6640C}" srcId="{1F42EC8E-3662-49C2-810D-12D4A4C521EC}" destId="{693FA133-B3DF-4B97-9BE7-34B40F2E0477}" srcOrd="3" destOrd="0" parTransId="{8E6040FB-8A9B-4533-8ECD-C296E8AED1D9}" sibTransId="{673656AA-C5BA-4DF2-9E8C-D41B9B22943B}"/>
    <dgm:cxn modelId="{E695F49D-BD15-408D-92CA-15DAE9BAF035}" srcId="{4FEDC6EA-DDA3-4A98-A80E-A79051E9DD23}" destId="{EA5D10D0-DA85-4598-95DB-37A5B7CF01BF}" srcOrd="2" destOrd="0" parTransId="{67593CED-59A8-4D6D-A043-7FEF3DDBB09B}" sibTransId="{31D3E7D4-B4C6-4767-8607-8C48AAD1FC21}"/>
    <dgm:cxn modelId="{B6D681A7-246F-4E4F-97A6-A221CEE67E73}" srcId="{01EABB4A-F4C3-4C16-B3BD-B4D9F6836A5D}" destId="{1F42EC8E-3662-49C2-810D-12D4A4C521EC}" srcOrd="3" destOrd="0" parTransId="{5AC25FCC-4045-462E-820C-E1A7011400A9}" sibTransId="{2A43110F-D121-461E-AA5C-933F4F752A91}"/>
    <dgm:cxn modelId="{EC9451B4-5359-42C8-A355-667F4CC7C45E}" type="presOf" srcId="{EDC8B824-5314-4898-85F1-C334D5C5068D}" destId="{A6586829-2897-4189-9B96-EF2BF6C5EA76}" srcOrd="0" destOrd="1" presId="urn:microsoft.com/office/officeart/2005/8/layout/hProcess9"/>
    <dgm:cxn modelId="{C52A6DB7-58C4-4AC8-A9A1-DC8232D7A883}" srcId="{A96A575F-292E-42CD-A018-F7881FD207E7}" destId="{03B5771D-D00B-487A-BE18-608311219E58}" srcOrd="1" destOrd="0" parTransId="{2769BCA6-D923-46DA-8E9B-29EAEB823EEB}" sibTransId="{FD6978C1-C058-47D8-B209-1135A5C101FE}"/>
    <dgm:cxn modelId="{DE4DBBB8-5FD0-4EFB-A86E-0D1CEA3E9C5B}" srcId="{5E14524F-90AB-4568-AD6D-B3DE087B32C7}" destId="{C2009970-6BE6-4130-A0DC-4A86130C8993}" srcOrd="4" destOrd="0" parTransId="{9CA58486-D9C3-4A6C-BDA4-76E482F70F73}" sibTransId="{75DAD9D3-537A-4FB4-B99E-85EE5DB448E3}"/>
    <dgm:cxn modelId="{E59701BC-DDDC-4F67-AD53-20B6DE00A923}" srcId="{01EABB4A-F4C3-4C16-B3BD-B4D9F6836A5D}" destId="{A96A575F-292E-42CD-A018-F7881FD207E7}" srcOrd="2" destOrd="0" parTransId="{F4540EDB-B2BA-4E7E-90FA-BEF738B9F426}" sibTransId="{5C271DCB-99A8-4321-96DA-AA8A367A7379}"/>
    <dgm:cxn modelId="{60F1ADBC-2736-4455-ACFD-B87DFB3F61F5}" srcId="{CA6293DA-A379-4470-9F50-B9B8DE87176C}" destId="{9C54EA7D-BE27-49AF-8EBD-013FE9469945}" srcOrd="0" destOrd="0" parTransId="{49BF3B63-63F9-416B-B04C-1EF915B4E8A2}" sibTransId="{E245E1AB-5160-40DF-844E-6B363EF81854}"/>
    <dgm:cxn modelId="{91E19CBD-80B0-4C66-8032-F3E305C7B51E}" srcId="{CA6293DA-A379-4470-9F50-B9B8DE87176C}" destId="{30A0F1C5-EC8A-46F5-94CE-17ED3F14B413}" srcOrd="2" destOrd="0" parTransId="{81D8049F-6C47-4219-BE08-2CDECB8501B3}" sibTransId="{B0708980-CC2F-44F8-A2B4-DA653AC24D26}"/>
    <dgm:cxn modelId="{8E667CBE-5308-4CA5-A5CE-080667C5A462}" srcId="{5E14524F-90AB-4568-AD6D-B3DE087B32C7}" destId="{CC56D351-23B4-4847-861D-04D41E5130C5}" srcOrd="2" destOrd="0" parTransId="{1A0A9473-A2CE-47F8-BA34-7AF0F2432094}" sibTransId="{3F38EFA7-B4F0-4453-96CD-C0B17CD7CB36}"/>
    <dgm:cxn modelId="{08A4C6CE-30EB-4472-A671-7FD1E6C58D1F}" srcId="{4FEDC6EA-DDA3-4A98-A80E-A79051E9DD23}" destId="{9A704DC9-E370-44A2-9E76-6D9C8786363A}" srcOrd="1" destOrd="0" parTransId="{1A707EF9-FB71-4E9A-8C5C-04CCE57B02E9}" sibTransId="{F1C60351-4EAA-41E1-A93B-9DB66C418474}"/>
    <dgm:cxn modelId="{4DD960D1-B7BE-4171-B2D1-E4E2AFFDF3D2}" srcId="{A96A575F-292E-42CD-A018-F7881FD207E7}" destId="{B74822E1-BEC2-41F0-9AA5-FDAC1296ECC3}" srcOrd="0" destOrd="0" parTransId="{F827B7D6-6BCC-4825-ACAD-961943D2B00D}" sibTransId="{D5F26621-7617-4961-ADB7-F776073ACB1E}"/>
    <dgm:cxn modelId="{04C735D2-792A-4270-BF4B-0927149CDC83}" type="presOf" srcId="{CA6293DA-A379-4470-9F50-B9B8DE87176C}" destId="{707F0BED-A70A-40BB-949A-0451C4E27718}" srcOrd="0" destOrd="0" presId="urn:microsoft.com/office/officeart/2005/8/layout/hProcess9"/>
    <dgm:cxn modelId="{CDBDD4DA-AB62-4AFF-8672-281A820B0B85}" type="presOf" srcId="{5A812490-60AD-4E2D-B6BD-056ECB76EAA2}" destId="{028F363C-F329-4637-B892-B4035667EE31}" srcOrd="0" destOrd="3" presId="urn:microsoft.com/office/officeart/2005/8/layout/hProcess9"/>
    <dgm:cxn modelId="{8B23F7DD-40A4-4681-839F-6987CABAC1C3}" srcId="{A96A575F-292E-42CD-A018-F7881FD207E7}" destId="{EC1C1FDA-AAA7-4407-8D4C-AC629256FDE6}" srcOrd="3" destOrd="0" parTransId="{E1938D76-51B1-41E6-9424-FE453AC57E1C}" sibTransId="{2D80719F-69F0-459D-94E4-3EAE164F9F30}"/>
    <dgm:cxn modelId="{514D87E1-EED2-448F-AEEF-DBD92215EF9F}" srcId="{CA6293DA-A379-4470-9F50-B9B8DE87176C}" destId="{8EE67FBD-CD86-42E2-8227-D6858B819832}" srcOrd="3" destOrd="0" parTransId="{FC1A64A9-4479-45C0-9E13-CC24B02FDA03}" sibTransId="{D38B2BDA-9E05-440F-B02D-97185B9E114D}"/>
    <dgm:cxn modelId="{C4E563E5-0A94-48FE-A157-CEFBE6726DFD}" srcId="{5E14524F-90AB-4568-AD6D-B3DE087B32C7}" destId="{C0099F50-DA26-4AF9-B78B-E71075363A3E}" srcOrd="5" destOrd="0" parTransId="{BA23F642-D60B-4F6B-AF95-FF23B6ACC170}" sibTransId="{B5D95223-59B3-42A1-AAD6-6F05EBB32265}"/>
    <dgm:cxn modelId="{994B8CEB-1BDA-47F6-8163-E222653064F2}" type="presOf" srcId="{9C54EA7D-BE27-49AF-8EBD-013FE9469945}" destId="{707F0BED-A70A-40BB-949A-0451C4E27718}" srcOrd="0" destOrd="1" presId="urn:microsoft.com/office/officeart/2005/8/layout/hProcess9"/>
    <dgm:cxn modelId="{751EA8EB-1BF9-40EF-A941-64E54A517EE9}" type="presOf" srcId="{5DA7718B-42E8-44A3-ADA2-6FF39ECF054F}" destId="{707F0BED-A70A-40BB-949A-0451C4E27718}" srcOrd="0" destOrd="2" presId="urn:microsoft.com/office/officeart/2005/8/layout/hProcess9"/>
    <dgm:cxn modelId="{BE962DF1-0079-4DEA-BCC1-55AAE0C051AD}" type="presOf" srcId="{B74822E1-BEC2-41F0-9AA5-FDAC1296ECC3}" destId="{028F363C-F329-4637-B892-B4035667EE31}" srcOrd="0" destOrd="1" presId="urn:microsoft.com/office/officeart/2005/8/layout/hProcess9"/>
    <dgm:cxn modelId="{5C9BB5F2-9274-4266-B61D-E47CCB5B7117}" type="presOf" srcId="{9A704DC9-E370-44A2-9E76-6D9C8786363A}" destId="{4F6670D8-6D3F-4788-9A31-73459E24391B}" srcOrd="0" destOrd="2" presId="urn:microsoft.com/office/officeart/2005/8/layout/hProcess9"/>
    <dgm:cxn modelId="{9ADE30F4-D56E-47CB-8042-CC74477105C0}" type="presOf" srcId="{1110495B-84B9-4EE7-99CA-74827B680122}" destId="{A6586829-2897-4189-9B96-EF2BF6C5EA76}" srcOrd="0" destOrd="0" presId="urn:microsoft.com/office/officeart/2005/8/layout/hProcess9"/>
    <dgm:cxn modelId="{147E28F9-8D5F-4C36-913B-F1EEEB631561}" type="presOf" srcId="{693FA133-B3DF-4B97-9BE7-34B40F2E0477}" destId="{A8C2EB8E-06B1-488E-9960-3E15A855C05D}" srcOrd="0" destOrd="4" presId="urn:microsoft.com/office/officeart/2005/8/layout/hProcess9"/>
    <dgm:cxn modelId="{668D6CF9-2E4C-46AB-B244-00FC405C95D8}" srcId="{01EABB4A-F4C3-4C16-B3BD-B4D9F6836A5D}" destId="{CA6293DA-A379-4470-9F50-B9B8DE87176C}" srcOrd="0" destOrd="0" parTransId="{7076F0C5-D570-4C9A-BE56-93EECB2663AE}" sibTransId="{573CCB9F-01BF-4103-860D-929C3F4E9A2D}"/>
    <dgm:cxn modelId="{E70DD9FA-7703-4F80-9997-A0C51BAD572C}" type="presOf" srcId="{BE3CD652-34D9-45C1-B996-8CC7E063D5AC}" destId="{4FEBE0F7-4456-407E-8454-F90180416C0A}" srcOrd="0" destOrd="7" presId="urn:microsoft.com/office/officeart/2005/8/layout/hProcess9"/>
    <dgm:cxn modelId="{CB97F3FA-47C1-4A3B-905A-08E5695C86B5}" srcId="{1F42EC8E-3662-49C2-810D-12D4A4C521EC}" destId="{B44EF506-28D1-46D6-88B4-5689B0D57C46}" srcOrd="1" destOrd="0" parTransId="{46ACD2B2-A325-49F8-B83A-445F8BB33478}" sibTransId="{19FEC40D-3EC8-4189-9F47-22CE56E129B0}"/>
    <dgm:cxn modelId="{4EAE290D-7FF9-48A7-A5D0-11D2A291FEA1}" type="presParOf" srcId="{74EF7932-84D3-4B6F-B594-6A5E8127C034}" destId="{17493E2D-CF40-46E8-997D-4EE03EF169EB}" srcOrd="0" destOrd="0" presId="urn:microsoft.com/office/officeart/2005/8/layout/hProcess9"/>
    <dgm:cxn modelId="{6EF0CC26-DDDF-4386-9C00-4687C9D01168}" type="presParOf" srcId="{74EF7932-84D3-4B6F-B594-6A5E8127C034}" destId="{37C0A6A1-9084-4033-8688-F06969DE20EB}" srcOrd="1" destOrd="0" presId="urn:microsoft.com/office/officeart/2005/8/layout/hProcess9"/>
    <dgm:cxn modelId="{C5D1235F-299D-48B4-9608-8A810E69A10F}" type="presParOf" srcId="{37C0A6A1-9084-4033-8688-F06969DE20EB}" destId="{707F0BED-A70A-40BB-949A-0451C4E27718}" srcOrd="0" destOrd="0" presId="urn:microsoft.com/office/officeart/2005/8/layout/hProcess9"/>
    <dgm:cxn modelId="{4FAC0FD6-DF2F-4535-8549-BBF8B73C61F9}" type="presParOf" srcId="{37C0A6A1-9084-4033-8688-F06969DE20EB}" destId="{D5E234B0-D663-49A1-88C7-5003B69ECBF2}" srcOrd="1" destOrd="0" presId="urn:microsoft.com/office/officeart/2005/8/layout/hProcess9"/>
    <dgm:cxn modelId="{BC62E601-9AAF-480D-A6BE-7A40546497A8}" type="presParOf" srcId="{37C0A6A1-9084-4033-8688-F06969DE20EB}" destId="{4FEBE0F7-4456-407E-8454-F90180416C0A}" srcOrd="2" destOrd="0" presId="urn:microsoft.com/office/officeart/2005/8/layout/hProcess9"/>
    <dgm:cxn modelId="{2B3AB0E6-C798-4064-A416-5ADDBBB4928E}" type="presParOf" srcId="{37C0A6A1-9084-4033-8688-F06969DE20EB}" destId="{3ED41CBB-1B28-46E6-AE28-7D6C433EDBB4}" srcOrd="3" destOrd="0" presId="urn:microsoft.com/office/officeart/2005/8/layout/hProcess9"/>
    <dgm:cxn modelId="{5D603162-C454-45CC-B86B-A57C7F4AD11E}" type="presParOf" srcId="{37C0A6A1-9084-4033-8688-F06969DE20EB}" destId="{028F363C-F329-4637-B892-B4035667EE31}" srcOrd="4" destOrd="0" presId="urn:microsoft.com/office/officeart/2005/8/layout/hProcess9"/>
    <dgm:cxn modelId="{456A21E3-705C-4955-AE73-5C252D9CC242}" type="presParOf" srcId="{37C0A6A1-9084-4033-8688-F06969DE20EB}" destId="{E16D2480-BD88-40EC-8BD3-8212BB083745}" srcOrd="5" destOrd="0" presId="urn:microsoft.com/office/officeart/2005/8/layout/hProcess9"/>
    <dgm:cxn modelId="{E16F66D1-DF2D-465C-9A94-8054B46C1370}" type="presParOf" srcId="{37C0A6A1-9084-4033-8688-F06969DE20EB}" destId="{A8C2EB8E-06B1-488E-9960-3E15A855C05D}" srcOrd="6" destOrd="0" presId="urn:microsoft.com/office/officeart/2005/8/layout/hProcess9"/>
    <dgm:cxn modelId="{F3604928-982D-4003-ADD8-2F97645FA608}" type="presParOf" srcId="{37C0A6A1-9084-4033-8688-F06969DE20EB}" destId="{348073D9-9FEB-4036-9CF2-F6EAB62256FD}" srcOrd="7" destOrd="0" presId="urn:microsoft.com/office/officeart/2005/8/layout/hProcess9"/>
    <dgm:cxn modelId="{1B4F59CF-433D-4028-BDA1-F016CB765F99}" type="presParOf" srcId="{37C0A6A1-9084-4033-8688-F06969DE20EB}" destId="{A6586829-2897-4189-9B96-EF2BF6C5EA76}" srcOrd="8" destOrd="0" presId="urn:microsoft.com/office/officeart/2005/8/layout/hProcess9"/>
    <dgm:cxn modelId="{179895D9-A6EC-44A2-AACB-5B892CD89D55}" type="presParOf" srcId="{37C0A6A1-9084-4033-8688-F06969DE20EB}" destId="{D0509E53-C384-4EDB-83BF-17F802801D65}" srcOrd="9" destOrd="0" presId="urn:microsoft.com/office/officeart/2005/8/layout/hProcess9"/>
    <dgm:cxn modelId="{13748596-3BE1-440B-AF78-E73548B35F0D}" type="presParOf" srcId="{37C0A6A1-9084-4033-8688-F06969DE20EB}" destId="{4F6670D8-6D3F-4788-9A31-73459E24391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ABB4A-F4C3-4C16-B3BD-B4D9F6836A5D}" type="doc">
      <dgm:prSet loTypeId="urn:microsoft.com/office/officeart/2005/8/layout/hProcess9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A6293DA-A379-4470-9F50-B9B8DE87176C}">
      <dgm:prSet phldrT="[Text]" phldr="0"/>
      <dgm:spPr/>
      <dgm:t>
        <a:bodyPr/>
        <a:lstStyle/>
        <a:p>
          <a:pPr rtl="0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</dgm:t>
    </dgm:pt>
    <dgm:pt modelId="{7076F0C5-D570-4C9A-BE56-93EECB2663AE}" type="parTrans" cxnId="{668D6CF9-2E4C-46AB-B244-00FC405C95D8}">
      <dgm:prSet/>
      <dgm:spPr/>
      <dgm:t>
        <a:bodyPr/>
        <a:lstStyle/>
        <a:p>
          <a:endParaRPr lang="en-US"/>
        </a:p>
      </dgm:t>
    </dgm:pt>
    <dgm:pt modelId="{573CCB9F-01BF-4103-860D-929C3F4E9A2D}" type="sibTrans" cxnId="{668D6CF9-2E4C-46AB-B244-00FC405C95D8}">
      <dgm:prSet/>
      <dgm:spPr/>
      <dgm:t>
        <a:bodyPr/>
        <a:lstStyle/>
        <a:p>
          <a:endParaRPr lang="en-US"/>
        </a:p>
      </dgm:t>
    </dgm:pt>
    <dgm:pt modelId="{5E14524F-90AB-4568-AD6D-B3DE087B32C7}">
      <dgm:prSet phldrT="[Text]" phldr="0"/>
      <dgm:spPr/>
      <dgm:t>
        <a:bodyPr/>
        <a:lstStyle/>
        <a:p>
          <a:pPr rtl="0"/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ACA83-7839-4AE8-BFE4-5B7B838BF1B1}" type="parTrans" cxnId="{0D8B9E79-2728-4408-84B8-7D86D9A50E9D}">
      <dgm:prSet/>
      <dgm:spPr/>
      <dgm:t>
        <a:bodyPr/>
        <a:lstStyle/>
        <a:p>
          <a:endParaRPr lang="en-US"/>
        </a:p>
      </dgm:t>
    </dgm:pt>
    <dgm:pt modelId="{E693978C-BA55-4625-9D85-58E8C1D3D1AF}" type="sibTrans" cxnId="{0D8B9E79-2728-4408-84B8-7D86D9A50E9D}">
      <dgm:prSet/>
      <dgm:spPr/>
      <dgm:t>
        <a:bodyPr/>
        <a:lstStyle/>
        <a:p>
          <a:endParaRPr lang="en-US"/>
        </a:p>
      </dgm:t>
    </dgm:pt>
    <dgm:pt modelId="{B3600A62-D208-463A-B131-60A490C37F9C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5F0A-059C-476C-BA1A-BD8C301F8B44}" type="parTrans" cxnId="{D14DF719-5CFC-41E2-92EA-B7B3486E7585}">
      <dgm:prSet/>
      <dgm:spPr/>
      <dgm:t>
        <a:bodyPr/>
        <a:lstStyle/>
        <a:p>
          <a:endParaRPr lang="en-US"/>
        </a:p>
      </dgm:t>
    </dgm:pt>
    <dgm:pt modelId="{EF2B9733-EFC0-42E5-BECA-1090FFF07149}" type="sibTrans" cxnId="{D14DF719-5CFC-41E2-92EA-B7B3486E7585}">
      <dgm:prSet/>
      <dgm:spPr/>
      <dgm:t>
        <a:bodyPr/>
        <a:lstStyle/>
        <a:p>
          <a:endParaRPr lang="en-US"/>
        </a:p>
      </dgm:t>
    </dgm:pt>
    <dgm:pt modelId="{A96A575F-292E-42CD-A018-F7881FD207E7}">
      <dgm:prSet phldr="0"/>
      <dgm:spPr/>
      <dgm:t>
        <a:bodyPr/>
        <a:lstStyle/>
        <a:p>
          <a:pPr rtl="0"/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Stratégies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d’adaptation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40EDB-B2BA-4E7E-90FA-BEF738B9F426}" type="parTrans" cxnId="{E59701BC-DDDC-4F67-AD53-20B6DE00A923}">
      <dgm:prSet/>
      <dgm:spPr/>
      <dgm:t>
        <a:bodyPr/>
        <a:lstStyle/>
        <a:p>
          <a:endParaRPr lang="fr-CA"/>
        </a:p>
      </dgm:t>
    </dgm:pt>
    <dgm:pt modelId="{5C271DCB-99A8-4321-96DA-AA8A367A7379}" type="sibTrans" cxnId="{E59701BC-DDDC-4F67-AD53-20B6DE00A923}">
      <dgm:prSet/>
      <dgm:spPr/>
      <dgm:t>
        <a:bodyPr/>
        <a:lstStyle/>
        <a:p>
          <a:endParaRPr lang="fr-CA"/>
        </a:p>
      </dgm:t>
    </dgm:pt>
    <dgm:pt modelId="{1F42EC8E-3662-49C2-810D-12D4A4C521EC}">
      <dgm:prSet phldr="0"/>
      <dgm:spPr/>
      <dgm:t>
        <a:bodyPr/>
        <a:lstStyle/>
        <a:p>
          <a:pPr rtl="0"/>
          <a:r>
            <a:rPr lang="fr-CA" b="1" dirty="0">
              <a:latin typeface="Arial" panose="020B0604020202020204" pitchFamily="34" charset="0"/>
              <a:cs typeface="Arial" panose="020B0604020202020204" pitchFamily="34" charset="0"/>
            </a:rPr>
            <a:t>Repositionnement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25FCC-4045-462E-820C-E1A7011400A9}" type="parTrans" cxnId="{B6D681A7-246F-4E4F-97A6-A221CEE67E73}">
      <dgm:prSet/>
      <dgm:spPr/>
      <dgm:t>
        <a:bodyPr/>
        <a:lstStyle/>
        <a:p>
          <a:endParaRPr lang="fr-CA"/>
        </a:p>
      </dgm:t>
    </dgm:pt>
    <dgm:pt modelId="{2A43110F-D121-461E-AA5C-933F4F752A91}" type="sibTrans" cxnId="{B6D681A7-246F-4E4F-97A6-A221CEE67E73}">
      <dgm:prSet/>
      <dgm:spPr/>
      <dgm:t>
        <a:bodyPr/>
        <a:lstStyle/>
        <a:p>
          <a:endParaRPr lang="fr-CA"/>
        </a:p>
      </dgm:t>
    </dgm:pt>
    <dgm:pt modelId="{1110495B-84B9-4EE7-99CA-74827B680122}">
      <dgm:prSet phldr="0"/>
      <dgm:spPr/>
      <dgm:t>
        <a:bodyPr/>
        <a:lstStyle/>
        <a:p>
          <a:pPr rtl="0"/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0123F-5440-4981-ABB4-0E3D08B0AF19}" type="parTrans" cxnId="{0A520461-5A65-4993-891E-26CFA1538CC5}">
      <dgm:prSet/>
      <dgm:spPr/>
      <dgm:t>
        <a:bodyPr/>
        <a:lstStyle/>
        <a:p>
          <a:endParaRPr lang="fr-CA"/>
        </a:p>
      </dgm:t>
    </dgm:pt>
    <dgm:pt modelId="{F2E632AC-DA74-4A8F-BDC0-24F0441CDC57}" type="sibTrans" cxnId="{0A520461-5A65-4993-891E-26CFA1538CC5}">
      <dgm:prSet/>
      <dgm:spPr/>
      <dgm:t>
        <a:bodyPr/>
        <a:lstStyle/>
        <a:p>
          <a:endParaRPr lang="fr-CA"/>
        </a:p>
      </dgm:t>
    </dgm:pt>
    <dgm:pt modelId="{03B5771D-D00B-487A-BE18-608311219E58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2769BCA6-D923-46DA-8E9B-29EAEB823EEB}" type="parTrans" cxnId="{C52A6DB7-58C4-4AC8-A9A1-DC8232D7A883}">
      <dgm:prSet/>
      <dgm:spPr/>
      <dgm:t>
        <a:bodyPr/>
        <a:lstStyle/>
        <a:p>
          <a:endParaRPr lang="fr-CA"/>
        </a:p>
      </dgm:t>
    </dgm:pt>
    <dgm:pt modelId="{FD6978C1-C058-47D8-B209-1135A5C101FE}" type="sibTrans" cxnId="{C52A6DB7-58C4-4AC8-A9A1-DC8232D7A883}">
      <dgm:prSet/>
      <dgm:spPr/>
      <dgm:t>
        <a:bodyPr/>
        <a:lstStyle/>
        <a:p>
          <a:endParaRPr lang="fr-CA"/>
        </a:p>
      </dgm:t>
    </dgm:pt>
    <dgm:pt modelId="{B44EF506-28D1-46D6-88B4-5689B0D57C46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</dgm:t>
    </dgm:pt>
    <dgm:pt modelId="{46ACD2B2-A325-49F8-B83A-445F8BB33478}" type="parTrans" cxnId="{CB97F3FA-47C1-4A3B-905A-08E5695C86B5}">
      <dgm:prSet/>
      <dgm:spPr/>
      <dgm:t>
        <a:bodyPr/>
        <a:lstStyle/>
        <a:p>
          <a:endParaRPr lang="fr-CA"/>
        </a:p>
      </dgm:t>
    </dgm:pt>
    <dgm:pt modelId="{19FEC40D-3EC8-4189-9F47-22CE56E129B0}" type="sibTrans" cxnId="{CB97F3FA-47C1-4A3B-905A-08E5695C86B5}">
      <dgm:prSet/>
      <dgm:spPr/>
      <dgm:t>
        <a:bodyPr/>
        <a:lstStyle/>
        <a:p>
          <a:endParaRPr lang="fr-CA"/>
        </a:p>
      </dgm:t>
    </dgm:pt>
    <dgm:pt modelId="{2E44AEC5-DD53-4584-96E6-E590D56D0DD2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Importance du Bien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6661D-FB11-4A36-B498-0627734F2A97}" type="parTrans" cxnId="{A7E1793D-EAA4-463C-84DB-E35B2E19C694}">
      <dgm:prSet/>
      <dgm:spPr/>
      <dgm:t>
        <a:bodyPr/>
        <a:lstStyle/>
        <a:p>
          <a:endParaRPr lang="fr-CA"/>
        </a:p>
      </dgm:t>
    </dgm:pt>
    <dgm:pt modelId="{993AAF9D-8176-418E-8FCB-B06C24B97DE6}" type="sibTrans" cxnId="{A7E1793D-EAA4-463C-84DB-E35B2E19C694}">
      <dgm:prSet/>
      <dgm:spPr/>
      <dgm:t>
        <a:bodyPr/>
        <a:lstStyle/>
        <a:p>
          <a:endParaRPr lang="fr-CA"/>
        </a:p>
      </dgm:t>
    </dgm:pt>
    <dgm:pt modelId="{2E40F0BD-EA76-4BC3-ABE8-608F3A0F183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90937-1C3C-40B5-B946-C8FA975F43DC}" type="parTrans" cxnId="{346F7069-0A91-431A-9034-B1B9FE2ED48E}">
      <dgm:prSet/>
      <dgm:spPr/>
      <dgm:t>
        <a:bodyPr/>
        <a:lstStyle/>
        <a:p>
          <a:endParaRPr lang="fr-CA"/>
        </a:p>
      </dgm:t>
    </dgm:pt>
    <dgm:pt modelId="{F8294D1F-EF7A-4DE2-9DC4-6E5D25289AA1}" type="sibTrans" cxnId="{346F7069-0A91-431A-9034-B1B9FE2ED48E}">
      <dgm:prSet/>
      <dgm:spPr/>
      <dgm:t>
        <a:bodyPr/>
        <a:lstStyle/>
        <a:p>
          <a:endParaRPr lang="fr-CA"/>
        </a:p>
      </dgm:t>
    </dgm:pt>
    <dgm:pt modelId="{4FEDC6EA-DDA3-4A98-A80E-A79051E9DD23}">
      <dgm:prSet phldr="0"/>
      <dgm:spPr/>
      <dgm:t>
        <a:bodyPr/>
        <a:lstStyle/>
        <a:p>
          <a:pPr rtl="0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Renforcement   des aquis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49381-BA31-44AC-BB49-DDB0686052A5}" type="parTrans" cxnId="{F317025B-94C4-42D0-92EE-66FFB4622716}">
      <dgm:prSet/>
      <dgm:spPr/>
      <dgm:t>
        <a:bodyPr/>
        <a:lstStyle/>
        <a:p>
          <a:endParaRPr lang="fr-CA"/>
        </a:p>
      </dgm:t>
    </dgm:pt>
    <dgm:pt modelId="{199563F4-7154-40EB-9CCE-C8584B0FEFAB}" type="sibTrans" cxnId="{F317025B-94C4-42D0-92EE-66FFB4622716}">
      <dgm:prSet/>
      <dgm:spPr/>
      <dgm:t>
        <a:bodyPr/>
        <a:lstStyle/>
        <a:p>
          <a:endParaRPr lang="fr-CA"/>
        </a:p>
      </dgm:t>
    </dgm:pt>
    <dgm:pt modelId="{9A704DC9-E370-44A2-9E76-6D9C8786363A}">
      <dgm:prSet phldr="0"/>
      <dgm:spPr/>
      <dgm:t>
        <a:bodyPr/>
        <a:lstStyle/>
        <a:p>
          <a:pPr rtl="0"/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07EF9-FB71-4E9A-8C5C-04CCE57B02E9}" type="parTrans" cxnId="{08A4C6CE-30EB-4472-A671-7FD1E6C58D1F}">
      <dgm:prSet/>
      <dgm:spPr/>
      <dgm:t>
        <a:bodyPr/>
        <a:lstStyle/>
        <a:p>
          <a:endParaRPr lang="fr-CA"/>
        </a:p>
      </dgm:t>
    </dgm:pt>
    <dgm:pt modelId="{F1C60351-4EAA-41E1-A93B-9DB66C418474}" type="sibTrans" cxnId="{08A4C6CE-30EB-4472-A671-7FD1E6C58D1F}">
      <dgm:prSet/>
      <dgm:spPr/>
      <dgm:t>
        <a:bodyPr/>
        <a:lstStyle/>
        <a:p>
          <a:endParaRPr lang="fr-CA"/>
        </a:p>
      </dgm:t>
    </dgm:pt>
    <dgm:pt modelId="{5DA7718B-42E8-44A3-ADA2-6FF39ECF054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C3019-E40B-47BD-822B-433A002A4F9B}" type="parTrans" cxnId="{6133EB4B-BC25-4772-95B1-855799128085}">
      <dgm:prSet/>
      <dgm:spPr/>
      <dgm:t>
        <a:bodyPr/>
        <a:lstStyle/>
        <a:p>
          <a:endParaRPr lang="en-US"/>
        </a:p>
      </dgm:t>
    </dgm:pt>
    <dgm:pt modelId="{EE716E02-CD9F-440E-8243-A7B8B9FA93E2}" type="sibTrans" cxnId="{6133EB4B-BC25-4772-95B1-855799128085}">
      <dgm:prSet/>
      <dgm:spPr/>
      <dgm:t>
        <a:bodyPr/>
        <a:lstStyle/>
        <a:p>
          <a:endParaRPr lang="en-US"/>
        </a:p>
      </dgm:t>
    </dgm:pt>
    <dgm:pt modelId="{30A0F1C5-EC8A-46F5-94CE-17ED3F14B41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8049F-6C47-4219-BE08-2CDECB8501B3}" type="parTrans" cxnId="{91E19CBD-80B0-4C66-8032-F3E305C7B51E}">
      <dgm:prSet/>
      <dgm:spPr/>
      <dgm:t>
        <a:bodyPr/>
        <a:lstStyle/>
        <a:p>
          <a:endParaRPr lang="en-US"/>
        </a:p>
      </dgm:t>
    </dgm:pt>
    <dgm:pt modelId="{B0708980-CC2F-44F8-A2B4-DA653AC24D26}" type="sibTrans" cxnId="{91E19CBD-80B0-4C66-8032-F3E305C7B51E}">
      <dgm:prSet/>
      <dgm:spPr/>
      <dgm:t>
        <a:bodyPr/>
        <a:lstStyle/>
        <a:p>
          <a:endParaRPr lang="en-US"/>
        </a:p>
      </dgm:t>
    </dgm:pt>
    <dgm:pt modelId="{8EE67FBD-CD86-42E2-8227-D6858B819832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A64A9-4479-45C0-9E13-CC24B02FDA03}" type="parTrans" cxnId="{514D87E1-EED2-448F-AEEF-DBD92215EF9F}">
      <dgm:prSet/>
      <dgm:spPr/>
      <dgm:t>
        <a:bodyPr/>
        <a:lstStyle/>
        <a:p>
          <a:endParaRPr lang="en-US"/>
        </a:p>
      </dgm:t>
    </dgm:pt>
    <dgm:pt modelId="{D38B2BDA-9E05-440F-B02D-97185B9E114D}" type="sibTrans" cxnId="{514D87E1-EED2-448F-AEEF-DBD92215EF9F}">
      <dgm:prSet/>
      <dgm:spPr/>
      <dgm:t>
        <a:bodyPr/>
        <a:lstStyle/>
        <a:p>
          <a:endParaRPr lang="en-US"/>
        </a:p>
      </dgm:t>
    </dgm:pt>
    <dgm:pt modelId="{9C54EA7D-BE27-49AF-8EBD-013FE9469945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F3B63-63F9-416B-B04C-1EF915B4E8A2}" type="parTrans" cxnId="{60F1ADBC-2736-4455-ACFD-B87DFB3F61F5}">
      <dgm:prSet/>
      <dgm:spPr/>
      <dgm:t>
        <a:bodyPr/>
        <a:lstStyle/>
        <a:p>
          <a:endParaRPr lang="en-US"/>
        </a:p>
      </dgm:t>
    </dgm:pt>
    <dgm:pt modelId="{E245E1AB-5160-40DF-844E-6B363EF81854}" type="sibTrans" cxnId="{60F1ADBC-2736-4455-ACFD-B87DFB3F61F5}">
      <dgm:prSet/>
      <dgm:spPr/>
      <dgm:t>
        <a:bodyPr/>
        <a:lstStyle/>
        <a:p>
          <a:endParaRPr lang="en-US"/>
        </a:p>
      </dgm:t>
    </dgm:pt>
    <dgm:pt modelId="{CC56D351-23B4-4847-861D-04D41E5130C5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9473-A2CE-47F8-BA34-7AF0F2432094}" type="parTrans" cxnId="{8E667CBE-5308-4CA5-A5CE-080667C5A462}">
      <dgm:prSet/>
      <dgm:spPr/>
      <dgm:t>
        <a:bodyPr/>
        <a:lstStyle/>
        <a:p>
          <a:endParaRPr lang="en-US"/>
        </a:p>
      </dgm:t>
    </dgm:pt>
    <dgm:pt modelId="{3F38EFA7-B4F0-4453-96CD-C0B17CD7CB36}" type="sibTrans" cxnId="{8E667CBE-5308-4CA5-A5CE-080667C5A462}">
      <dgm:prSet/>
      <dgm:spPr/>
      <dgm:t>
        <a:bodyPr/>
        <a:lstStyle/>
        <a:p>
          <a:endParaRPr lang="en-US"/>
        </a:p>
      </dgm:t>
    </dgm:pt>
    <dgm:pt modelId="{216227EB-FD14-4BA2-B967-D328D8F466D8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32E3A-2155-405A-B02E-B7C5B38F7AE2}" type="parTrans" cxnId="{0DAE5B77-856F-4356-9CD6-23CE4E4FEE79}">
      <dgm:prSet/>
      <dgm:spPr/>
      <dgm:t>
        <a:bodyPr/>
        <a:lstStyle/>
        <a:p>
          <a:endParaRPr lang="en-US"/>
        </a:p>
      </dgm:t>
    </dgm:pt>
    <dgm:pt modelId="{34CD37AC-B8A4-4480-AF6A-1A53E848F5B7}" type="sibTrans" cxnId="{0DAE5B77-856F-4356-9CD6-23CE4E4FEE79}">
      <dgm:prSet/>
      <dgm:spPr/>
      <dgm:t>
        <a:bodyPr/>
        <a:lstStyle/>
        <a:p>
          <a:endParaRPr lang="en-US"/>
        </a:p>
      </dgm:t>
    </dgm:pt>
    <dgm:pt modelId="{C068E7F2-4C68-4BC9-93C5-CF93F8E19E1F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13484-BAE0-45AF-9C1A-C81761774572}" type="parTrans" cxnId="{1012840F-93CB-497C-9E7C-1B2A8CC3061F}">
      <dgm:prSet/>
      <dgm:spPr/>
      <dgm:t>
        <a:bodyPr/>
        <a:lstStyle/>
        <a:p>
          <a:endParaRPr lang="en-US"/>
        </a:p>
      </dgm:t>
    </dgm:pt>
    <dgm:pt modelId="{0F8D4316-BB2C-4126-961A-3BBEE4B03B7F}" type="sibTrans" cxnId="{1012840F-93CB-497C-9E7C-1B2A8CC3061F}">
      <dgm:prSet/>
      <dgm:spPr/>
      <dgm:t>
        <a:bodyPr/>
        <a:lstStyle/>
        <a:p>
          <a:endParaRPr lang="en-US"/>
        </a:p>
      </dgm:t>
    </dgm:pt>
    <dgm:pt modelId="{C0099F50-DA26-4AF9-B78B-E71075363A3E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F642-D60B-4F6B-AF95-FF23B6ACC170}" type="parTrans" cxnId="{C4E563E5-0A94-48FE-A157-CEFBE6726DFD}">
      <dgm:prSet/>
      <dgm:spPr/>
      <dgm:t>
        <a:bodyPr/>
        <a:lstStyle/>
        <a:p>
          <a:endParaRPr lang="en-US"/>
        </a:p>
      </dgm:t>
    </dgm:pt>
    <dgm:pt modelId="{B5D95223-59B3-42A1-AAD6-6F05EBB32265}" type="sibTrans" cxnId="{C4E563E5-0A94-48FE-A157-CEFBE6726DFD}">
      <dgm:prSet/>
      <dgm:spPr/>
      <dgm:t>
        <a:bodyPr/>
        <a:lstStyle/>
        <a:p>
          <a:endParaRPr lang="en-US"/>
        </a:p>
      </dgm:t>
    </dgm:pt>
    <dgm:pt modelId="{BE3CD652-34D9-45C1-B996-8CC7E063D5AC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762DF-8F0E-42D5-BB49-D7C85D10C037}" type="parTrans" cxnId="{5358FE34-1192-425A-9684-966963B32B44}">
      <dgm:prSet/>
      <dgm:spPr/>
      <dgm:t>
        <a:bodyPr/>
        <a:lstStyle/>
        <a:p>
          <a:endParaRPr lang="en-US"/>
        </a:p>
      </dgm:t>
    </dgm:pt>
    <dgm:pt modelId="{227C64F1-9B9B-4522-8402-7F8E6AA4BF22}" type="sibTrans" cxnId="{5358FE34-1192-425A-9684-966963B32B44}">
      <dgm:prSet/>
      <dgm:spPr/>
      <dgm:t>
        <a:bodyPr/>
        <a:lstStyle/>
        <a:p>
          <a:endParaRPr lang="en-US"/>
        </a:p>
      </dgm:t>
    </dgm:pt>
    <dgm:pt modelId="{4303868A-86AB-4AE4-9C29-6A2C8269E8FA}">
      <dgm:prSet phldrT="[Text]"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9E6C5-0C84-40EA-A0C5-89DD94491FF4}" type="parTrans" cxnId="{952FE090-C321-41A6-983E-C4CCFF89D403}">
      <dgm:prSet/>
      <dgm:spPr/>
      <dgm:t>
        <a:bodyPr/>
        <a:lstStyle/>
        <a:p>
          <a:endParaRPr lang="en-US"/>
        </a:p>
      </dgm:t>
    </dgm:pt>
    <dgm:pt modelId="{D0ACAE86-2D90-4F26-A519-4E0A00E266E5}" type="sibTrans" cxnId="{952FE090-C321-41A6-983E-C4CCFF89D403}">
      <dgm:prSet/>
      <dgm:spPr/>
      <dgm:t>
        <a:bodyPr/>
        <a:lstStyle/>
        <a:p>
          <a:endParaRPr lang="en-US"/>
        </a:p>
      </dgm:t>
    </dgm:pt>
    <dgm:pt modelId="{C2009970-6BE6-4130-A0DC-4A86130C8993}">
      <dgm:prSet phldrT="[Text]"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58486-D9C3-4A6C-BDA4-76E482F70F73}" type="parTrans" cxnId="{DE4DBBB8-5FD0-4EFB-A86E-0D1CEA3E9C5B}">
      <dgm:prSet/>
      <dgm:spPr/>
      <dgm:t>
        <a:bodyPr/>
        <a:lstStyle/>
        <a:p>
          <a:endParaRPr lang="en-US"/>
        </a:p>
      </dgm:t>
    </dgm:pt>
    <dgm:pt modelId="{75DAD9D3-537A-4FB4-B99E-85EE5DB448E3}" type="sibTrans" cxnId="{DE4DBBB8-5FD0-4EFB-A86E-0D1CEA3E9C5B}">
      <dgm:prSet/>
      <dgm:spPr/>
      <dgm:t>
        <a:bodyPr/>
        <a:lstStyle/>
        <a:p>
          <a:endParaRPr lang="en-US"/>
        </a:p>
      </dgm:t>
    </dgm:pt>
    <dgm:pt modelId="{5A812490-60AD-4E2D-B6BD-056ECB76EAA2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9084F-EEF1-4055-BEB6-2FB7D7C1D512}" type="parTrans" cxnId="{7D21D987-D28D-4A0F-B9D1-0A1341544A15}">
      <dgm:prSet/>
      <dgm:spPr/>
      <dgm:t>
        <a:bodyPr/>
        <a:lstStyle/>
        <a:p>
          <a:endParaRPr lang="en-US"/>
        </a:p>
      </dgm:t>
    </dgm:pt>
    <dgm:pt modelId="{EA4A5929-0FD7-4B03-BDD0-F8FC0F5D29BA}" type="sibTrans" cxnId="{7D21D987-D28D-4A0F-B9D1-0A1341544A15}">
      <dgm:prSet/>
      <dgm:spPr/>
      <dgm:t>
        <a:bodyPr/>
        <a:lstStyle/>
        <a:p>
          <a:endParaRPr lang="en-US"/>
        </a:p>
      </dgm:t>
    </dgm:pt>
    <dgm:pt modelId="{EC1C1FDA-AAA7-4407-8D4C-AC629256FDE6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38D76-51B1-41E6-9424-FE453AC57E1C}" type="parTrans" cxnId="{8B23F7DD-40A4-4681-839F-6987CABAC1C3}">
      <dgm:prSet/>
      <dgm:spPr/>
      <dgm:t>
        <a:bodyPr/>
        <a:lstStyle/>
        <a:p>
          <a:endParaRPr lang="en-US"/>
        </a:p>
      </dgm:t>
    </dgm:pt>
    <dgm:pt modelId="{2D80719F-69F0-459D-94E4-3EAE164F9F30}" type="sibTrans" cxnId="{8B23F7DD-40A4-4681-839F-6987CABAC1C3}">
      <dgm:prSet/>
      <dgm:spPr/>
      <dgm:t>
        <a:bodyPr/>
        <a:lstStyle/>
        <a:p>
          <a:endParaRPr lang="en-US"/>
        </a:p>
      </dgm:t>
    </dgm:pt>
    <dgm:pt modelId="{91EB4721-AB8E-47A1-BCA7-3F4D638FE8E8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902F2-08A6-4780-A869-F36CE2FC513B}" type="parTrans" cxnId="{A508DF5B-D6A2-452C-9D9A-8ADF5E9C5151}">
      <dgm:prSet/>
      <dgm:spPr/>
      <dgm:t>
        <a:bodyPr/>
        <a:lstStyle/>
        <a:p>
          <a:endParaRPr lang="en-US"/>
        </a:p>
      </dgm:t>
    </dgm:pt>
    <dgm:pt modelId="{2CCADF78-7A48-445F-817C-E31D6D22031A}" type="sibTrans" cxnId="{A508DF5B-D6A2-452C-9D9A-8ADF5E9C5151}">
      <dgm:prSet/>
      <dgm:spPr/>
      <dgm:t>
        <a:bodyPr/>
        <a:lstStyle/>
        <a:p>
          <a:endParaRPr lang="en-US"/>
        </a:p>
      </dgm:t>
    </dgm:pt>
    <dgm:pt modelId="{693FA133-B3DF-4B97-9BE7-34B40F2E047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040FB-8A9B-4533-8ECD-C296E8AED1D9}" type="parTrans" cxnId="{BF65BF98-DF1D-4C98-ABCA-078ABFD6640C}">
      <dgm:prSet/>
      <dgm:spPr/>
      <dgm:t>
        <a:bodyPr/>
        <a:lstStyle/>
        <a:p>
          <a:endParaRPr lang="en-US"/>
        </a:p>
      </dgm:t>
    </dgm:pt>
    <dgm:pt modelId="{673656AA-C5BA-4DF2-9E8C-D41B9B22943B}" type="sibTrans" cxnId="{BF65BF98-DF1D-4C98-ABCA-078ABFD6640C}">
      <dgm:prSet/>
      <dgm:spPr/>
      <dgm:t>
        <a:bodyPr/>
        <a:lstStyle/>
        <a:p>
          <a:endParaRPr lang="en-US"/>
        </a:p>
      </dgm:t>
    </dgm:pt>
    <dgm:pt modelId="{26F52858-2C7B-4CE8-8B4E-7975D056C557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A9E72-935F-4FA3-9078-F4E2E32C662A}" type="parTrans" cxnId="{4DF15748-E098-4FB1-BEC6-B344BCDF3ED1}">
      <dgm:prSet/>
      <dgm:spPr/>
      <dgm:t>
        <a:bodyPr/>
        <a:lstStyle/>
        <a:p>
          <a:endParaRPr lang="en-US"/>
        </a:p>
      </dgm:t>
    </dgm:pt>
    <dgm:pt modelId="{575792B9-DE97-40F2-AC09-51B1E17C9C0D}" type="sibTrans" cxnId="{4DF15748-E098-4FB1-BEC6-B344BCDF3ED1}">
      <dgm:prSet/>
      <dgm:spPr/>
      <dgm:t>
        <a:bodyPr/>
        <a:lstStyle/>
        <a:p>
          <a:endParaRPr lang="en-US"/>
        </a:p>
      </dgm:t>
    </dgm:pt>
    <dgm:pt modelId="{ED2BB68E-906E-4FAA-8C61-A2FC0B88DADF}">
      <dgm:prSet phldr="0"/>
      <dgm:spPr/>
      <dgm:t>
        <a:bodyPr/>
        <a:lstStyle/>
        <a:p>
          <a:pPr rtl="0"/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550ED-B071-4870-9D47-25E647F47BE0}" type="parTrans" cxnId="{41FE6486-E0FE-43C3-A672-5A23FEE1C9B4}">
      <dgm:prSet/>
      <dgm:spPr/>
      <dgm:t>
        <a:bodyPr/>
        <a:lstStyle/>
        <a:p>
          <a:endParaRPr lang="en-US"/>
        </a:p>
      </dgm:t>
    </dgm:pt>
    <dgm:pt modelId="{41F11679-EF94-4018-B6DA-70C28D80F6AE}" type="sibTrans" cxnId="{41FE6486-E0FE-43C3-A672-5A23FEE1C9B4}">
      <dgm:prSet/>
      <dgm:spPr/>
      <dgm:t>
        <a:bodyPr/>
        <a:lstStyle/>
        <a:p>
          <a:endParaRPr lang="en-US"/>
        </a:p>
      </dgm:t>
    </dgm:pt>
    <dgm:pt modelId="{EA5D10D0-DA85-4598-95DB-37A5B7CF01BF}">
      <dgm:prSet phldr="0"/>
      <dgm:spPr/>
      <dgm:t>
        <a:bodyPr/>
        <a:lstStyle/>
        <a:p>
          <a:pPr rtl="0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93CED-59A8-4D6D-A043-7FEF3DDBB09B}" type="parTrans" cxnId="{E695F49D-BD15-408D-92CA-15DAE9BAF035}">
      <dgm:prSet/>
      <dgm:spPr/>
      <dgm:t>
        <a:bodyPr/>
        <a:lstStyle/>
        <a:p>
          <a:endParaRPr lang="en-US"/>
        </a:p>
      </dgm:t>
    </dgm:pt>
    <dgm:pt modelId="{31D3E7D4-B4C6-4767-8607-8C48AAD1FC21}" type="sibTrans" cxnId="{E695F49D-BD15-408D-92CA-15DAE9BAF035}">
      <dgm:prSet/>
      <dgm:spPr/>
      <dgm:t>
        <a:bodyPr/>
        <a:lstStyle/>
        <a:p>
          <a:endParaRPr lang="en-US"/>
        </a:p>
      </dgm:t>
    </dgm:pt>
    <dgm:pt modelId="{AAC68AC1-3C56-4741-A2F1-04C19B6C45C4}">
      <dgm:prSet phldr="0"/>
      <dgm:spPr/>
      <dgm:t>
        <a:bodyPr/>
        <a:lstStyle/>
        <a:p>
          <a:pPr rtl="0"/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1C4E4-DC03-40FE-A0EE-B711DDC8EAFD}" type="parTrans" cxnId="{9F4E616D-B243-4F61-8C36-F9F076A2F707}">
      <dgm:prSet/>
      <dgm:spPr/>
      <dgm:t>
        <a:bodyPr/>
        <a:lstStyle/>
        <a:p>
          <a:endParaRPr lang="en-US"/>
        </a:p>
      </dgm:t>
    </dgm:pt>
    <dgm:pt modelId="{34DDE479-26AB-49AC-9F0F-4AD16077A7F1}" type="sibTrans" cxnId="{9F4E616D-B243-4F61-8C36-F9F076A2F707}">
      <dgm:prSet/>
      <dgm:spPr/>
      <dgm:t>
        <a:bodyPr/>
        <a:lstStyle/>
        <a:p>
          <a:endParaRPr lang="en-US"/>
        </a:p>
      </dgm:t>
    </dgm:pt>
    <dgm:pt modelId="{B74822E1-BEC2-41F0-9AA5-FDAC1296ECC3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7B7D6-6BCC-4825-ACAD-961943D2B00D}" type="parTrans" cxnId="{4DD960D1-B7BE-4171-B2D1-E4E2AFFDF3D2}">
      <dgm:prSet/>
      <dgm:spPr/>
      <dgm:t>
        <a:bodyPr/>
        <a:lstStyle/>
        <a:p>
          <a:endParaRPr lang="en-US"/>
        </a:p>
      </dgm:t>
    </dgm:pt>
    <dgm:pt modelId="{D5F26621-7617-4961-ADB7-F776073ACB1E}" type="sibTrans" cxnId="{4DD960D1-B7BE-4171-B2D1-E4E2AFFDF3D2}">
      <dgm:prSet/>
      <dgm:spPr/>
      <dgm:t>
        <a:bodyPr/>
        <a:lstStyle/>
        <a:p>
          <a:endParaRPr lang="en-US"/>
        </a:p>
      </dgm:t>
    </dgm:pt>
    <dgm:pt modelId="{38B4F5BB-D137-447E-846A-7CDC973FAD3F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02DD8-848B-4E7E-AAA9-7C2211AEA146}" type="parTrans" cxnId="{8F5D5900-D264-4981-81FC-BC820204B256}">
      <dgm:prSet/>
      <dgm:spPr/>
      <dgm:t>
        <a:bodyPr/>
        <a:lstStyle/>
        <a:p>
          <a:endParaRPr lang="en-US"/>
        </a:p>
      </dgm:t>
    </dgm:pt>
    <dgm:pt modelId="{8F13C2B6-93F0-4A2C-9F3F-73ABE0580C79}" type="sibTrans" cxnId="{8F5D5900-D264-4981-81FC-BC820204B256}">
      <dgm:prSet/>
      <dgm:spPr/>
      <dgm:t>
        <a:bodyPr/>
        <a:lstStyle/>
        <a:p>
          <a:endParaRPr lang="en-US"/>
        </a:p>
      </dgm:t>
    </dgm:pt>
    <dgm:pt modelId="{EDC8B824-5314-4898-85F1-C334D5C5068D}">
      <dgm:prSet phldr="0"/>
      <dgm:spPr/>
      <dgm:t>
        <a:bodyPr/>
        <a:lstStyle/>
        <a:p>
          <a:pPr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DD834-844C-41F7-96CF-D0C83C219B2F}" type="parTrans" cxnId="{7F37EA97-346A-4B86-A76B-32CC1F531C5F}">
      <dgm:prSet/>
      <dgm:spPr/>
      <dgm:t>
        <a:bodyPr/>
        <a:lstStyle/>
        <a:p>
          <a:endParaRPr lang="en-US"/>
        </a:p>
      </dgm:t>
    </dgm:pt>
    <dgm:pt modelId="{F832092B-8ACB-4C2C-96E4-F72756FB5EEF}" type="sibTrans" cxnId="{7F37EA97-346A-4B86-A76B-32CC1F531C5F}">
      <dgm:prSet/>
      <dgm:spPr/>
      <dgm:t>
        <a:bodyPr/>
        <a:lstStyle/>
        <a:p>
          <a:endParaRPr lang="en-US"/>
        </a:p>
      </dgm:t>
    </dgm:pt>
    <dgm:pt modelId="{1441AFE2-D084-4557-9D49-0B6F623EC873}">
      <dgm:prSet phldr="0"/>
      <dgm:spPr/>
      <dgm:t>
        <a:bodyPr/>
        <a:lstStyle/>
        <a:p>
          <a:pPr rtl="0"/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76E31-DCC7-45EA-A269-99485692DCDC}" type="parTrans" cxnId="{A390412C-D03A-4A05-9BA0-8E68C1C993A5}">
      <dgm:prSet/>
      <dgm:spPr/>
      <dgm:t>
        <a:bodyPr/>
        <a:lstStyle/>
        <a:p>
          <a:endParaRPr lang="en-US"/>
        </a:p>
      </dgm:t>
    </dgm:pt>
    <dgm:pt modelId="{3702CA76-41E1-45B0-A365-217D4D0C69B9}" type="sibTrans" cxnId="{A390412C-D03A-4A05-9BA0-8E68C1C993A5}">
      <dgm:prSet/>
      <dgm:spPr/>
      <dgm:t>
        <a:bodyPr/>
        <a:lstStyle/>
        <a:p>
          <a:endParaRPr lang="en-US"/>
        </a:p>
      </dgm:t>
    </dgm:pt>
    <dgm:pt modelId="{74EF7932-84D3-4B6F-B594-6A5E8127C034}" type="pres">
      <dgm:prSet presAssocID="{01EABB4A-F4C3-4C16-B3BD-B4D9F6836A5D}" presName="CompostProcess" presStyleCnt="0">
        <dgm:presLayoutVars>
          <dgm:dir/>
          <dgm:resizeHandles val="exact"/>
        </dgm:presLayoutVars>
      </dgm:prSet>
      <dgm:spPr/>
    </dgm:pt>
    <dgm:pt modelId="{17493E2D-CF40-46E8-997D-4EE03EF169EB}" type="pres">
      <dgm:prSet presAssocID="{01EABB4A-F4C3-4C16-B3BD-B4D9F6836A5D}" presName="arrow" presStyleLbl="bgShp" presStyleIdx="0" presStyleCnt="1"/>
      <dgm:spPr/>
    </dgm:pt>
    <dgm:pt modelId="{37C0A6A1-9084-4033-8688-F06969DE20EB}" type="pres">
      <dgm:prSet presAssocID="{01EABB4A-F4C3-4C16-B3BD-B4D9F6836A5D}" presName="linearProcess" presStyleCnt="0"/>
      <dgm:spPr/>
    </dgm:pt>
    <dgm:pt modelId="{707F0BED-A70A-40BB-949A-0451C4E27718}" type="pres">
      <dgm:prSet presAssocID="{CA6293DA-A379-4470-9F50-B9B8DE87176C}" presName="textNode" presStyleLbl="node1" presStyleIdx="0" presStyleCnt="6">
        <dgm:presLayoutVars>
          <dgm:bulletEnabled val="1"/>
        </dgm:presLayoutVars>
      </dgm:prSet>
      <dgm:spPr/>
    </dgm:pt>
    <dgm:pt modelId="{D5E234B0-D663-49A1-88C7-5003B69ECBF2}" type="pres">
      <dgm:prSet presAssocID="{573CCB9F-01BF-4103-860D-929C3F4E9A2D}" presName="sibTrans" presStyleCnt="0"/>
      <dgm:spPr/>
    </dgm:pt>
    <dgm:pt modelId="{4FEBE0F7-4456-407E-8454-F90180416C0A}" type="pres">
      <dgm:prSet presAssocID="{5E14524F-90AB-4568-AD6D-B3DE087B32C7}" presName="textNode" presStyleLbl="node1" presStyleIdx="1" presStyleCnt="6">
        <dgm:presLayoutVars>
          <dgm:bulletEnabled val="1"/>
        </dgm:presLayoutVars>
      </dgm:prSet>
      <dgm:spPr/>
    </dgm:pt>
    <dgm:pt modelId="{3ED41CBB-1B28-46E6-AE28-7D6C433EDBB4}" type="pres">
      <dgm:prSet presAssocID="{E693978C-BA55-4625-9D85-58E8C1D3D1AF}" presName="sibTrans" presStyleCnt="0"/>
      <dgm:spPr/>
    </dgm:pt>
    <dgm:pt modelId="{028F363C-F329-4637-B892-B4035667EE31}" type="pres">
      <dgm:prSet presAssocID="{A96A575F-292E-42CD-A018-F7881FD207E7}" presName="textNode" presStyleLbl="node1" presStyleIdx="2" presStyleCnt="6">
        <dgm:presLayoutVars>
          <dgm:bulletEnabled val="1"/>
        </dgm:presLayoutVars>
      </dgm:prSet>
      <dgm:spPr/>
    </dgm:pt>
    <dgm:pt modelId="{E16D2480-BD88-40EC-8BD3-8212BB083745}" type="pres">
      <dgm:prSet presAssocID="{5C271DCB-99A8-4321-96DA-AA8A367A7379}" presName="sibTrans" presStyleCnt="0"/>
      <dgm:spPr/>
    </dgm:pt>
    <dgm:pt modelId="{A8C2EB8E-06B1-488E-9960-3E15A855C05D}" type="pres">
      <dgm:prSet presAssocID="{1F42EC8E-3662-49C2-810D-12D4A4C521EC}" presName="textNode" presStyleLbl="node1" presStyleIdx="3" presStyleCnt="6">
        <dgm:presLayoutVars>
          <dgm:bulletEnabled val="1"/>
        </dgm:presLayoutVars>
      </dgm:prSet>
      <dgm:spPr/>
    </dgm:pt>
    <dgm:pt modelId="{348073D9-9FEB-4036-9CF2-F6EAB62256FD}" type="pres">
      <dgm:prSet presAssocID="{2A43110F-D121-461E-AA5C-933F4F752A91}" presName="sibTrans" presStyleCnt="0"/>
      <dgm:spPr/>
    </dgm:pt>
    <dgm:pt modelId="{A6586829-2897-4189-9B96-EF2BF6C5EA76}" type="pres">
      <dgm:prSet presAssocID="{1110495B-84B9-4EE7-99CA-74827B680122}" presName="textNode" presStyleLbl="node1" presStyleIdx="4" presStyleCnt="6">
        <dgm:presLayoutVars>
          <dgm:bulletEnabled val="1"/>
        </dgm:presLayoutVars>
      </dgm:prSet>
      <dgm:spPr/>
    </dgm:pt>
    <dgm:pt modelId="{D0509E53-C384-4EDB-83BF-17F802801D65}" type="pres">
      <dgm:prSet presAssocID="{F2E632AC-DA74-4A8F-BDC0-24F0441CDC57}" presName="sibTrans" presStyleCnt="0"/>
      <dgm:spPr/>
    </dgm:pt>
    <dgm:pt modelId="{4F6670D8-6D3F-4788-9A31-73459E24391B}" type="pres">
      <dgm:prSet presAssocID="{4FEDC6EA-DDA3-4A98-A80E-A79051E9DD2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F5D5900-D264-4981-81FC-BC820204B256}" srcId="{1F42EC8E-3662-49C2-810D-12D4A4C521EC}" destId="{38B4F5BB-D137-447E-846A-7CDC973FAD3F}" srcOrd="0" destOrd="0" parTransId="{87B02DD8-848B-4E7E-AAA9-7C2211AEA146}" sibTransId="{8F13C2B6-93F0-4A2C-9F3F-73ABE0580C79}"/>
    <dgm:cxn modelId="{86D33003-90B6-4AD7-AC32-91B2AD87047B}" type="presOf" srcId="{EA5D10D0-DA85-4598-95DB-37A5B7CF01BF}" destId="{4F6670D8-6D3F-4788-9A31-73459E24391B}" srcOrd="0" destOrd="3" presId="urn:microsoft.com/office/officeart/2005/8/layout/hProcess9"/>
    <dgm:cxn modelId="{47499B0C-7176-423C-B015-248EB4EA508E}" type="presOf" srcId="{2E40F0BD-EA76-4BC3-ABE8-608F3A0F1833}" destId="{A6586829-2897-4189-9B96-EF2BF6C5EA76}" srcOrd="0" destOrd="5" presId="urn:microsoft.com/office/officeart/2005/8/layout/hProcess9"/>
    <dgm:cxn modelId="{A807BC0D-B25F-4AE4-AE79-7E7DEFB487A2}" type="presOf" srcId="{C0099F50-DA26-4AF9-B78B-E71075363A3E}" destId="{4FEBE0F7-4456-407E-8454-F90180416C0A}" srcOrd="0" destOrd="6" presId="urn:microsoft.com/office/officeart/2005/8/layout/hProcess9"/>
    <dgm:cxn modelId="{1012840F-93CB-497C-9E7C-1B2A8CC3061F}" srcId="{5E14524F-90AB-4568-AD6D-B3DE087B32C7}" destId="{C068E7F2-4C68-4BC9-93C5-CF93F8E19E1F}" srcOrd="3" destOrd="0" parTransId="{A3F13484-BAE0-45AF-9C1A-C81761774572}" sibTransId="{0F8D4316-BB2C-4126-961A-3BBEE4B03B7F}"/>
    <dgm:cxn modelId="{F0B06B10-51E1-4364-921D-93135EBFE847}" type="presOf" srcId="{CC56D351-23B4-4847-861D-04D41E5130C5}" destId="{4FEBE0F7-4456-407E-8454-F90180416C0A}" srcOrd="0" destOrd="3" presId="urn:microsoft.com/office/officeart/2005/8/layout/hProcess9"/>
    <dgm:cxn modelId="{C8E1FA12-17A1-4982-ACEF-39DE0058F772}" type="presOf" srcId="{30A0F1C5-EC8A-46F5-94CE-17ED3F14B413}" destId="{707F0BED-A70A-40BB-949A-0451C4E27718}" srcOrd="0" destOrd="3" presId="urn:microsoft.com/office/officeart/2005/8/layout/hProcess9"/>
    <dgm:cxn modelId="{D14DF719-5CFC-41E2-92EA-B7B3486E7585}" srcId="{5E14524F-90AB-4568-AD6D-B3DE087B32C7}" destId="{B3600A62-D208-463A-B131-60A490C37F9C}" srcOrd="1" destOrd="0" parTransId="{AF0A5F0A-059C-476C-BA1A-BD8C301F8B44}" sibTransId="{EF2B9733-EFC0-42E5-BECA-1090FFF07149}"/>
    <dgm:cxn modelId="{7A70461C-E894-46AC-AB3F-21904F91B538}" type="presOf" srcId="{4FEDC6EA-DDA3-4A98-A80E-A79051E9DD23}" destId="{4F6670D8-6D3F-4788-9A31-73459E24391B}" srcOrd="0" destOrd="0" presId="urn:microsoft.com/office/officeart/2005/8/layout/hProcess9"/>
    <dgm:cxn modelId="{A390412C-D03A-4A05-9BA0-8E68C1C993A5}" srcId="{4FEDC6EA-DDA3-4A98-A80E-A79051E9DD23}" destId="{1441AFE2-D084-4557-9D49-0B6F623EC873}" srcOrd="0" destOrd="0" parTransId="{92776E31-DCC7-45EA-A269-99485692DCDC}" sibTransId="{3702CA76-41E1-45B0-A365-217D4D0C69B9}"/>
    <dgm:cxn modelId="{66BEC02C-3920-4E4B-88B5-880E172535BF}" type="presOf" srcId="{EC1C1FDA-AAA7-4407-8D4C-AC629256FDE6}" destId="{028F363C-F329-4637-B892-B4035667EE31}" srcOrd="0" destOrd="4" presId="urn:microsoft.com/office/officeart/2005/8/layout/hProcess9"/>
    <dgm:cxn modelId="{05CD932D-73B5-4D06-BDF3-F5A38DA494E2}" type="presOf" srcId="{01EABB4A-F4C3-4C16-B3BD-B4D9F6836A5D}" destId="{74EF7932-84D3-4B6F-B594-6A5E8127C034}" srcOrd="0" destOrd="0" presId="urn:microsoft.com/office/officeart/2005/8/layout/hProcess9"/>
    <dgm:cxn modelId="{9E18EE30-1AF2-4918-AAA1-206DE988B580}" type="presOf" srcId="{91EB4721-AB8E-47A1-BCA7-3F4D638FE8E8}" destId="{028F363C-F329-4637-B892-B4035667EE31}" srcOrd="0" destOrd="5" presId="urn:microsoft.com/office/officeart/2005/8/layout/hProcess9"/>
    <dgm:cxn modelId="{5358FE34-1192-425A-9684-966963B32B44}" srcId="{5E14524F-90AB-4568-AD6D-B3DE087B32C7}" destId="{BE3CD652-34D9-45C1-B996-8CC7E063D5AC}" srcOrd="6" destOrd="0" parTransId="{D3E762DF-8F0E-42D5-BB49-D7C85D10C037}" sibTransId="{227C64F1-9B9B-4522-8402-7F8E6AA4BF22}"/>
    <dgm:cxn modelId="{8FF15F35-3BD6-4694-8AF4-67F05219A9D9}" type="presOf" srcId="{B3600A62-D208-463A-B131-60A490C37F9C}" destId="{4FEBE0F7-4456-407E-8454-F90180416C0A}" srcOrd="0" destOrd="2" presId="urn:microsoft.com/office/officeart/2005/8/layout/hProcess9"/>
    <dgm:cxn modelId="{A7E1793D-EAA4-463C-84DB-E35B2E19C694}" srcId="{1110495B-84B9-4EE7-99CA-74827B680122}" destId="{2E44AEC5-DD53-4584-96E6-E590D56D0DD2}" srcOrd="2" destOrd="0" parTransId="{7B86661D-FB11-4A36-B498-0627734F2A97}" sibTransId="{993AAF9D-8176-418E-8FCB-B06C24B97DE6}"/>
    <dgm:cxn modelId="{9629AD3D-B2F7-4E32-B516-FEA4BB5C8767}" type="presOf" srcId="{03B5771D-D00B-487A-BE18-608311219E58}" destId="{028F363C-F329-4637-B892-B4035667EE31}" srcOrd="0" destOrd="2" presId="urn:microsoft.com/office/officeart/2005/8/layout/hProcess9"/>
    <dgm:cxn modelId="{F317025B-94C4-42D0-92EE-66FFB4622716}" srcId="{01EABB4A-F4C3-4C16-B3BD-B4D9F6836A5D}" destId="{4FEDC6EA-DDA3-4A98-A80E-A79051E9DD23}" srcOrd="5" destOrd="0" parTransId="{E8B49381-BA31-44AC-BB49-DDB0686052A5}" sibTransId="{199563F4-7154-40EB-9CCE-C8584B0FEFAB}"/>
    <dgm:cxn modelId="{A508DF5B-D6A2-452C-9D9A-8ADF5E9C5151}" srcId="{A96A575F-292E-42CD-A018-F7881FD207E7}" destId="{91EB4721-AB8E-47A1-BCA7-3F4D638FE8E8}" srcOrd="4" destOrd="0" parTransId="{F73902F2-08A6-4780-A869-F36CE2FC513B}" sibTransId="{2CCADF78-7A48-445F-817C-E31D6D22031A}"/>
    <dgm:cxn modelId="{0A520461-5A65-4993-891E-26CFA1538CC5}" srcId="{01EABB4A-F4C3-4C16-B3BD-B4D9F6836A5D}" destId="{1110495B-84B9-4EE7-99CA-74827B680122}" srcOrd="4" destOrd="0" parTransId="{F3A0123F-5440-4981-ABB4-0E3D08B0AF19}" sibTransId="{F2E632AC-DA74-4A8F-BDC0-24F0441CDC57}"/>
    <dgm:cxn modelId="{0DB32243-7583-4F71-9F16-E779856C97A5}" type="presOf" srcId="{8EE67FBD-CD86-42E2-8227-D6858B819832}" destId="{707F0BED-A70A-40BB-949A-0451C4E27718}" srcOrd="0" destOrd="4" presId="urn:microsoft.com/office/officeart/2005/8/layout/hProcess9"/>
    <dgm:cxn modelId="{FE1EC763-3F71-4668-B142-C8F40A1ADEF7}" type="presOf" srcId="{5E14524F-90AB-4568-AD6D-B3DE087B32C7}" destId="{4FEBE0F7-4456-407E-8454-F90180416C0A}" srcOrd="0" destOrd="0" presId="urn:microsoft.com/office/officeart/2005/8/layout/hProcess9"/>
    <dgm:cxn modelId="{2AC4E963-34C3-40A5-ACD8-74F203BA1C3C}" type="presOf" srcId="{B44EF506-28D1-46D6-88B4-5689B0D57C46}" destId="{A8C2EB8E-06B1-488E-9960-3E15A855C05D}" srcOrd="0" destOrd="2" presId="urn:microsoft.com/office/officeart/2005/8/layout/hProcess9"/>
    <dgm:cxn modelId="{4DF15748-E098-4FB1-BEC6-B344BCDF3ED1}" srcId="{1F42EC8E-3662-49C2-810D-12D4A4C521EC}" destId="{26F52858-2C7B-4CE8-8B4E-7975D056C557}" srcOrd="2" destOrd="0" parTransId="{2E6A9E72-935F-4FA3-9078-F4E2E32C662A}" sibTransId="{575792B9-DE97-40F2-AC09-51B1E17C9C0D}"/>
    <dgm:cxn modelId="{346F7069-0A91-431A-9034-B1B9FE2ED48E}" srcId="{1110495B-84B9-4EE7-99CA-74827B680122}" destId="{2E40F0BD-EA76-4BC3-ABE8-608F3A0F1833}" srcOrd="4" destOrd="0" parTransId="{98390937-1C3C-40B5-B946-C8FA975F43DC}" sibTransId="{F8294D1F-EF7A-4DE2-9DC4-6E5D25289AA1}"/>
    <dgm:cxn modelId="{CB08E44A-1150-40A2-9A1D-FFB0DDF29645}" type="presOf" srcId="{ED2BB68E-906E-4FAA-8C61-A2FC0B88DADF}" destId="{A6586829-2897-4189-9B96-EF2BF6C5EA76}" srcOrd="0" destOrd="2" presId="urn:microsoft.com/office/officeart/2005/8/layout/hProcess9"/>
    <dgm:cxn modelId="{6133EB4B-BC25-4772-95B1-855799128085}" srcId="{CA6293DA-A379-4470-9F50-B9B8DE87176C}" destId="{5DA7718B-42E8-44A3-ADA2-6FF39ECF054F}" srcOrd="1" destOrd="0" parTransId="{71EC3019-E40B-47BD-822B-433A002A4F9B}" sibTransId="{EE716E02-CD9F-440E-8243-A7B8B9FA93E2}"/>
    <dgm:cxn modelId="{615B1E4D-D5A0-4668-9371-7C49CD712B91}" type="presOf" srcId="{C2009970-6BE6-4130-A0DC-4A86130C8993}" destId="{4FEBE0F7-4456-407E-8454-F90180416C0A}" srcOrd="0" destOrd="5" presId="urn:microsoft.com/office/officeart/2005/8/layout/hProcess9"/>
    <dgm:cxn modelId="{9F4E616D-B243-4F61-8C36-F9F076A2F707}" srcId="{1110495B-84B9-4EE7-99CA-74827B680122}" destId="{AAC68AC1-3C56-4741-A2F1-04C19B6C45C4}" srcOrd="3" destOrd="0" parTransId="{FEF1C4E4-DC03-40FE-A0EE-B711DDC8EAFD}" sibTransId="{34DDE479-26AB-49AC-9F0F-4AD16077A7F1}"/>
    <dgm:cxn modelId="{17F56A6D-0E24-487A-9C21-34FF1116DE9D}" type="presOf" srcId="{26F52858-2C7B-4CE8-8B4E-7975D056C557}" destId="{A8C2EB8E-06B1-488E-9960-3E15A855C05D}" srcOrd="0" destOrd="3" presId="urn:microsoft.com/office/officeart/2005/8/layout/hProcess9"/>
    <dgm:cxn modelId="{FD9EA86D-53E7-4706-AE75-351F675D1AF2}" type="presOf" srcId="{AAC68AC1-3C56-4741-A2F1-04C19B6C45C4}" destId="{A6586829-2897-4189-9B96-EF2BF6C5EA76}" srcOrd="0" destOrd="4" presId="urn:microsoft.com/office/officeart/2005/8/layout/hProcess9"/>
    <dgm:cxn modelId="{DC565D73-17EC-4396-BBCE-811D17A6B077}" type="presOf" srcId="{1F42EC8E-3662-49C2-810D-12D4A4C521EC}" destId="{A8C2EB8E-06B1-488E-9960-3E15A855C05D}" srcOrd="0" destOrd="0" presId="urn:microsoft.com/office/officeart/2005/8/layout/hProcess9"/>
    <dgm:cxn modelId="{DB1E2257-EDBD-40C5-B52A-1EA138EAD0EA}" type="presOf" srcId="{2E44AEC5-DD53-4584-96E6-E590D56D0DD2}" destId="{A6586829-2897-4189-9B96-EF2BF6C5EA76}" srcOrd="0" destOrd="3" presId="urn:microsoft.com/office/officeart/2005/8/layout/hProcess9"/>
    <dgm:cxn modelId="{0DAE5B77-856F-4356-9CD6-23CE4E4FEE79}" srcId="{CA6293DA-A379-4470-9F50-B9B8DE87176C}" destId="{216227EB-FD14-4BA2-B967-D328D8F466D8}" srcOrd="4" destOrd="0" parTransId="{E3E32E3A-2155-405A-B02E-B7C5B38F7AE2}" sibTransId="{34CD37AC-B8A4-4480-AF6A-1A53E848F5B7}"/>
    <dgm:cxn modelId="{0D8B9E79-2728-4408-84B8-7D86D9A50E9D}" srcId="{01EABB4A-F4C3-4C16-B3BD-B4D9F6836A5D}" destId="{5E14524F-90AB-4568-AD6D-B3DE087B32C7}" srcOrd="1" destOrd="0" parTransId="{013ACA83-7839-4AE8-BFE4-5B7B838BF1B1}" sibTransId="{E693978C-BA55-4625-9D85-58E8C1D3D1AF}"/>
    <dgm:cxn modelId="{E5C16A5A-2B9F-4497-A259-5D05AC1E5BFB}" type="presOf" srcId="{38B4F5BB-D137-447E-846A-7CDC973FAD3F}" destId="{A8C2EB8E-06B1-488E-9960-3E15A855C05D}" srcOrd="0" destOrd="1" presId="urn:microsoft.com/office/officeart/2005/8/layout/hProcess9"/>
    <dgm:cxn modelId="{35A20A7F-02C7-42FC-B234-1715A59912BE}" type="presOf" srcId="{1441AFE2-D084-4557-9D49-0B6F623EC873}" destId="{4F6670D8-6D3F-4788-9A31-73459E24391B}" srcOrd="0" destOrd="1" presId="urn:microsoft.com/office/officeart/2005/8/layout/hProcess9"/>
    <dgm:cxn modelId="{DF099685-99AD-4C88-98F9-2CF87D06B856}" type="presOf" srcId="{216227EB-FD14-4BA2-B967-D328D8F466D8}" destId="{707F0BED-A70A-40BB-949A-0451C4E27718}" srcOrd="0" destOrd="5" presId="urn:microsoft.com/office/officeart/2005/8/layout/hProcess9"/>
    <dgm:cxn modelId="{41FE6486-E0FE-43C3-A672-5A23FEE1C9B4}" srcId="{1110495B-84B9-4EE7-99CA-74827B680122}" destId="{ED2BB68E-906E-4FAA-8C61-A2FC0B88DADF}" srcOrd="1" destOrd="0" parTransId="{40A550ED-B071-4870-9D47-25E647F47BE0}" sibTransId="{41F11679-EF94-4018-B6DA-70C28D80F6AE}"/>
    <dgm:cxn modelId="{7D21D987-D28D-4A0F-B9D1-0A1341544A15}" srcId="{A96A575F-292E-42CD-A018-F7881FD207E7}" destId="{5A812490-60AD-4E2D-B6BD-056ECB76EAA2}" srcOrd="2" destOrd="0" parTransId="{A289084F-EEF1-4055-BEB6-2FB7D7C1D512}" sibTransId="{EA4A5929-0FD7-4B03-BDD0-F8FC0F5D29BA}"/>
    <dgm:cxn modelId="{E4AF8E8A-9190-4AD2-8404-58D44E04767F}" type="presOf" srcId="{4303868A-86AB-4AE4-9C29-6A2C8269E8FA}" destId="{4FEBE0F7-4456-407E-8454-F90180416C0A}" srcOrd="0" destOrd="1" presId="urn:microsoft.com/office/officeart/2005/8/layout/hProcess9"/>
    <dgm:cxn modelId="{EE349F8D-06B0-4E47-B990-0C72FCF04890}" type="presOf" srcId="{A96A575F-292E-42CD-A018-F7881FD207E7}" destId="{028F363C-F329-4637-B892-B4035667EE31}" srcOrd="0" destOrd="0" presId="urn:microsoft.com/office/officeart/2005/8/layout/hProcess9"/>
    <dgm:cxn modelId="{1B1A0390-29A7-4FCF-86D9-3420CBAD1AEE}" type="presOf" srcId="{C068E7F2-4C68-4BC9-93C5-CF93F8E19E1F}" destId="{4FEBE0F7-4456-407E-8454-F90180416C0A}" srcOrd="0" destOrd="4" presId="urn:microsoft.com/office/officeart/2005/8/layout/hProcess9"/>
    <dgm:cxn modelId="{952FE090-C321-41A6-983E-C4CCFF89D403}" srcId="{5E14524F-90AB-4568-AD6D-B3DE087B32C7}" destId="{4303868A-86AB-4AE4-9C29-6A2C8269E8FA}" srcOrd="0" destOrd="0" parTransId="{8409E6C5-0C84-40EA-A0C5-89DD94491FF4}" sibTransId="{D0ACAE86-2D90-4F26-A519-4E0A00E266E5}"/>
    <dgm:cxn modelId="{7F37EA97-346A-4B86-A76B-32CC1F531C5F}" srcId="{1110495B-84B9-4EE7-99CA-74827B680122}" destId="{EDC8B824-5314-4898-85F1-C334D5C5068D}" srcOrd="0" destOrd="0" parTransId="{324DD834-844C-41F7-96CF-D0C83C219B2F}" sibTransId="{F832092B-8ACB-4C2C-96E4-F72756FB5EEF}"/>
    <dgm:cxn modelId="{BF65BF98-DF1D-4C98-ABCA-078ABFD6640C}" srcId="{1F42EC8E-3662-49C2-810D-12D4A4C521EC}" destId="{693FA133-B3DF-4B97-9BE7-34B40F2E0477}" srcOrd="3" destOrd="0" parTransId="{8E6040FB-8A9B-4533-8ECD-C296E8AED1D9}" sibTransId="{673656AA-C5BA-4DF2-9E8C-D41B9B22943B}"/>
    <dgm:cxn modelId="{E695F49D-BD15-408D-92CA-15DAE9BAF035}" srcId="{4FEDC6EA-DDA3-4A98-A80E-A79051E9DD23}" destId="{EA5D10D0-DA85-4598-95DB-37A5B7CF01BF}" srcOrd="2" destOrd="0" parTransId="{67593CED-59A8-4D6D-A043-7FEF3DDBB09B}" sibTransId="{31D3E7D4-B4C6-4767-8607-8C48AAD1FC21}"/>
    <dgm:cxn modelId="{B6D681A7-246F-4E4F-97A6-A221CEE67E73}" srcId="{01EABB4A-F4C3-4C16-B3BD-B4D9F6836A5D}" destId="{1F42EC8E-3662-49C2-810D-12D4A4C521EC}" srcOrd="3" destOrd="0" parTransId="{5AC25FCC-4045-462E-820C-E1A7011400A9}" sibTransId="{2A43110F-D121-461E-AA5C-933F4F752A91}"/>
    <dgm:cxn modelId="{EC9451B4-5359-42C8-A355-667F4CC7C45E}" type="presOf" srcId="{EDC8B824-5314-4898-85F1-C334D5C5068D}" destId="{A6586829-2897-4189-9B96-EF2BF6C5EA76}" srcOrd="0" destOrd="1" presId="urn:microsoft.com/office/officeart/2005/8/layout/hProcess9"/>
    <dgm:cxn modelId="{C52A6DB7-58C4-4AC8-A9A1-DC8232D7A883}" srcId="{A96A575F-292E-42CD-A018-F7881FD207E7}" destId="{03B5771D-D00B-487A-BE18-608311219E58}" srcOrd="1" destOrd="0" parTransId="{2769BCA6-D923-46DA-8E9B-29EAEB823EEB}" sibTransId="{FD6978C1-C058-47D8-B209-1135A5C101FE}"/>
    <dgm:cxn modelId="{DE4DBBB8-5FD0-4EFB-A86E-0D1CEA3E9C5B}" srcId="{5E14524F-90AB-4568-AD6D-B3DE087B32C7}" destId="{C2009970-6BE6-4130-A0DC-4A86130C8993}" srcOrd="4" destOrd="0" parTransId="{9CA58486-D9C3-4A6C-BDA4-76E482F70F73}" sibTransId="{75DAD9D3-537A-4FB4-B99E-85EE5DB448E3}"/>
    <dgm:cxn modelId="{E59701BC-DDDC-4F67-AD53-20B6DE00A923}" srcId="{01EABB4A-F4C3-4C16-B3BD-B4D9F6836A5D}" destId="{A96A575F-292E-42CD-A018-F7881FD207E7}" srcOrd="2" destOrd="0" parTransId="{F4540EDB-B2BA-4E7E-90FA-BEF738B9F426}" sibTransId="{5C271DCB-99A8-4321-96DA-AA8A367A7379}"/>
    <dgm:cxn modelId="{60F1ADBC-2736-4455-ACFD-B87DFB3F61F5}" srcId="{CA6293DA-A379-4470-9F50-B9B8DE87176C}" destId="{9C54EA7D-BE27-49AF-8EBD-013FE9469945}" srcOrd="0" destOrd="0" parTransId="{49BF3B63-63F9-416B-B04C-1EF915B4E8A2}" sibTransId="{E245E1AB-5160-40DF-844E-6B363EF81854}"/>
    <dgm:cxn modelId="{91E19CBD-80B0-4C66-8032-F3E305C7B51E}" srcId="{CA6293DA-A379-4470-9F50-B9B8DE87176C}" destId="{30A0F1C5-EC8A-46F5-94CE-17ED3F14B413}" srcOrd="2" destOrd="0" parTransId="{81D8049F-6C47-4219-BE08-2CDECB8501B3}" sibTransId="{B0708980-CC2F-44F8-A2B4-DA653AC24D26}"/>
    <dgm:cxn modelId="{8E667CBE-5308-4CA5-A5CE-080667C5A462}" srcId="{5E14524F-90AB-4568-AD6D-B3DE087B32C7}" destId="{CC56D351-23B4-4847-861D-04D41E5130C5}" srcOrd="2" destOrd="0" parTransId="{1A0A9473-A2CE-47F8-BA34-7AF0F2432094}" sibTransId="{3F38EFA7-B4F0-4453-96CD-C0B17CD7CB36}"/>
    <dgm:cxn modelId="{08A4C6CE-30EB-4472-A671-7FD1E6C58D1F}" srcId="{4FEDC6EA-DDA3-4A98-A80E-A79051E9DD23}" destId="{9A704DC9-E370-44A2-9E76-6D9C8786363A}" srcOrd="1" destOrd="0" parTransId="{1A707EF9-FB71-4E9A-8C5C-04CCE57B02E9}" sibTransId="{F1C60351-4EAA-41E1-A93B-9DB66C418474}"/>
    <dgm:cxn modelId="{4DD960D1-B7BE-4171-B2D1-E4E2AFFDF3D2}" srcId="{A96A575F-292E-42CD-A018-F7881FD207E7}" destId="{B74822E1-BEC2-41F0-9AA5-FDAC1296ECC3}" srcOrd="0" destOrd="0" parTransId="{F827B7D6-6BCC-4825-ACAD-961943D2B00D}" sibTransId="{D5F26621-7617-4961-ADB7-F776073ACB1E}"/>
    <dgm:cxn modelId="{04C735D2-792A-4270-BF4B-0927149CDC83}" type="presOf" srcId="{CA6293DA-A379-4470-9F50-B9B8DE87176C}" destId="{707F0BED-A70A-40BB-949A-0451C4E27718}" srcOrd="0" destOrd="0" presId="urn:microsoft.com/office/officeart/2005/8/layout/hProcess9"/>
    <dgm:cxn modelId="{CDBDD4DA-AB62-4AFF-8672-281A820B0B85}" type="presOf" srcId="{5A812490-60AD-4E2D-B6BD-056ECB76EAA2}" destId="{028F363C-F329-4637-B892-B4035667EE31}" srcOrd="0" destOrd="3" presId="urn:microsoft.com/office/officeart/2005/8/layout/hProcess9"/>
    <dgm:cxn modelId="{8B23F7DD-40A4-4681-839F-6987CABAC1C3}" srcId="{A96A575F-292E-42CD-A018-F7881FD207E7}" destId="{EC1C1FDA-AAA7-4407-8D4C-AC629256FDE6}" srcOrd="3" destOrd="0" parTransId="{E1938D76-51B1-41E6-9424-FE453AC57E1C}" sibTransId="{2D80719F-69F0-459D-94E4-3EAE164F9F30}"/>
    <dgm:cxn modelId="{514D87E1-EED2-448F-AEEF-DBD92215EF9F}" srcId="{CA6293DA-A379-4470-9F50-B9B8DE87176C}" destId="{8EE67FBD-CD86-42E2-8227-D6858B819832}" srcOrd="3" destOrd="0" parTransId="{FC1A64A9-4479-45C0-9E13-CC24B02FDA03}" sibTransId="{D38B2BDA-9E05-440F-B02D-97185B9E114D}"/>
    <dgm:cxn modelId="{C4E563E5-0A94-48FE-A157-CEFBE6726DFD}" srcId="{5E14524F-90AB-4568-AD6D-B3DE087B32C7}" destId="{C0099F50-DA26-4AF9-B78B-E71075363A3E}" srcOrd="5" destOrd="0" parTransId="{BA23F642-D60B-4F6B-AF95-FF23B6ACC170}" sibTransId="{B5D95223-59B3-42A1-AAD6-6F05EBB32265}"/>
    <dgm:cxn modelId="{994B8CEB-1BDA-47F6-8163-E222653064F2}" type="presOf" srcId="{9C54EA7D-BE27-49AF-8EBD-013FE9469945}" destId="{707F0BED-A70A-40BB-949A-0451C4E27718}" srcOrd="0" destOrd="1" presId="urn:microsoft.com/office/officeart/2005/8/layout/hProcess9"/>
    <dgm:cxn modelId="{751EA8EB-1BF9-40EF-A941-64E54A517EE9}" type="presOf" srcId="{5DA7718B-42E8-44A3-ADA2-6FF39ECF054F}" destId="{707F0BED-A70A-40BB-949A-0451C4E27718}" srcOrd="0" destOrd="2" presId="urn:microsoft.com/office/officeart/2005/8/layout/hProcess9"/>
    <dgm:cxn modelId="{BE962DF1-0079-4DEA-BCC1-55AAE0C051AD}" type="presOf" srcId="{B74822E1-BEC2-41F0-9AA5-FDAC1296ECC3}" destId="{028F363C-F329-4637-B892-B4035667EE31}" srcOrd="0" destOrd="1" presId="urn:microsoft.com/office/officeart/2005/8/layout/hProcess9"/>
    <dgm:cxn modelId="{5C9BB5F2-9274-4266-B61D-E47CCB5B7117}" type="presOf" srcId="{9A704DC9-E370-44A2-9E76-6D9C8786363A}" destId="{4F6670D8-6D3F-4788-9A31-73459E24391B}" srcOrd="0" destOrd="2" presId="urn:microsoft.com/office/officeart/2005/8/layout/hProcess9"/>
    <dgm:cxn modelId="{9ADE30F4-D56E-47CB-8042-CC74477105C0}" type="presOf" srcId="{1110495B-84B9-4EE7-99CA-74827B680122}" destId="{A6586829-2897-4189-9B96-EF2BF6C5EA76}" srcOrd="0" destOrd="0" presId="urn:microsoft.com/office/officeart/2005/8/layout/hProcess9"/>
    <dgm:cxn modelId="{147E28F9-8D5F-4C36-913B-F1EEEB631561}" type="presOf" srcId="{693FA133-B3DF-4B97-9BE7-34B40F2E0477}" destId="{A8C2EB8E-06B1-488E-9960-3E15A855C05D}" srcOrd="0" destOrd="4" presId="urn:microsoft.com/office/officeart/2005/8/layout/hProcess9"/>
    <dgm:cxn modelId="{668D6CF9-2E4C-46AB-B244-00FC405C95D8}" srcId="{01EABB4A-F4C3-4C16-B3BD-B4D9F6836A5D}" destId="{CA6293DA-A379-4470-9F50-B9B8DE87176C}" srcOrd="0" destOrd="0" parTransId="{7076F0C5-D570-4C9A-BE56-93EECB2663AE}" sibTransId="{573CCB9F-01BF-4103-860D-929C3F4E9A2D}"/>
    <dgm:cxn modelId="{E70DD9FA-7703-4F80-9997-A0C51BAD572C}" type="presOf" srcId="{BE3CD652-34D9-45C1-B996-8CC7E063D5AC}" destId="{4FEBE0F7-4456-407E-8454-F90180416C0A}" srcOrd="0" destOrd="7" presId="urn:microsoft.com/office/officeart/2005/8/layout/hProcess9"/>
    <dgm:cxn modelId="{CB97F3FA-47C1-4A3B-905A-08E5695C86B5}" srcId="{1F42EC8E-3662-49C2-810D-12D4A4C521EC}" destId="{B44EF506-28D1-46D6-88B4-5689B0D57C46}" srcOrd="1" destOrd="0" parTransId="{46ACD2B2-A325-49F8-B83A-445F8BB33478}" sibTransId="{19FEC40D-3EC8-4189-9F47-22CE56E129B0}"/>
    <dgm:cxn modelId="{4EAE290D-7FF9-48A7-A5D0-11D2A291FEA1}" type="presParOf" srcId="{74EF7932-84D3-4B6F-B594-6A5E8127C034}" destId="{17493E2D-CF40-46E8-997D-4EE03EF169EB}" srcOrd="0" destOrd="0" presId="urn:microsoft.com/office/officeart/2005/8/layout/hProcess9"/>
    <dgm:cxn modelId="{6EF0CC26-DDDF-4386-9C00-4687C9D01168}" type="presParOf" srcId="{74EF7932-84D3-4B6F-B594-6A5E8127C034}" destId="{37C0A6A1-9084-4033-8688-F06969DE20EB}" srcOrd="1" destOrd="0" presId="urn:microsoft.com/office/officeart/2005/8/layout/hProcess9"/>
    <dgm:cxn modelId="{C5D1235F-299D-48B4-9608-8A810E69A10F}" type="presParOf" srcId="{37C0A6A1-9084-4033-8688-F06969DE20EB}" destId="{707F0BED-A70A-40BB-949A-0451C4E27718}" srcOrd="0" destOrd="0" presId="urn:microsoft.com/office/officeart/2005/8/layout/hProcess9"/>
    <dgm:cxn modelId="{4FAC0FD6-DF2F-4535-8549-BBF8B73C61F9}" type="presParOf" srcId="{37C0A6A1-9084-4033-8688-F06969DE20EB}" destId="{D5E234B0-D663-49A1-88C7-5003B69ECBF2}" srcOrd="1" destOrd="0" presId="urn:microsoft.com/office/officeart/2005/8/layout/hProcess9"/>
    <dgm:cxn modelId="{BC62E601-9AAF-480D-A6BE-7A40546497A8}" type="presParOf" srcId="{37C0A6A1-9084-4033-8688-F06969DE20EB}" destId="{4FEBE0F7-4456-407E-8454-F90180416C0A}" srcOrd="2" destOrd="0" presId="urn:microsoft.com/office/officeart/2005/8/layout/hProcess9"/>
    <dgm:cxn modelId="{2B3AB0E6-C798-4064-A416-5ADDBBB4928E}" type="presParOf" srcId="{37C0A6A1-9084-4033-8688-F06969DE20EB}" destId="{3ED41CBB-1B28-46E6-AE28-7D6C433EDBB4}" srcOrd="3" destOrd="0" presId="urn:microsoft.com/office/officeart/2005/8/layout/hProcess9"/>
    <dgm:cxn modelId="{5D603162-C454-45CC-B86B-A57C7F4AD11E}" type="presParOf" srcId="{37C0A6A1-9084-4033-8688-F06969DE20EB}" destId="{028F363C-F329-4637-B892-B4035667EE31}" srcOrd="4" destOrd="0" presId="urn:microsoft.com/office/officeart/2005/8/layout/hProcess9"/>
    <dgm:cxn modelId="{456A21E3-705C-4955-AE73-5C252D9CC242}" type="presParOf" srcId="{37C0A6A1-9084-4033-8688-F06969DE20EB}" destId="{E16D2480-BD88-40EC-8BD3-8212BB083745}" srcOrd="5" destOrd="0" presId="urn:microsoft.com/office/officeart/2005/8/layout/hProcess9"/>
    <dgm:cxn modelId="{E16F66D1-DF2D-465C-9A94-8054B46C1370}" type="presParOf" srcId="{37C0A6A1-9084-4033-8688-F06969DE20EB}" destId="{A8C2EB8E-06B1-488E-9960-3E15A855C05D}" srcOrd="6" destOrd="0" presId="urn:microsoft.com/office/officeart/2005/8/layout/hProcess9"/>
    <dgm:cxn modelId="{F3604928-982D-4003-ADD8-2F97645FA608}" type="presParOf" srcId="{37C0A6A1-9084-4033-8688-F06969DE20EB}" destId="{348073D9-9FEB-4036-9CF2-F6EAB62256FD}" srcOrd="7" destOrd="0" presId="urn:microsoft.com/office/officeart/2005/8/layout/hProcess9"/>
    <dgm:cxn modelId="{1B4F59CF-433D-4028-BDA1-F016CB765F99}" type="presParOf" srcId="{37C0A6A1-9084-4033-8688-F06969DE20EB}" destId="{A6586829-2897-4189-9B96-EF2BF6C5EA76}" srcOrd="8" destOrd="0" presId="urn:microsoft.com/office/officeart/2005/8/layout/hProcess9"/>
    <dgm:cxn modelId="{179895D9-A6EC-44A2-AACB-5B892CD89D55}" type="presParOf" srcId="{37C0A6A1-9084-4033-8688-F06969DE20EB}" destId="{D0509E53-C384-4EDB-83BF-17F802801D65}" srcOrd="9" destOrd="0" presId="urn:microsoft.com/office/officeart/2005/8/layout/hProcess9"/>
    <dgm:cxn modelId="{13748596-3BE1-440B-AF78-E73548B35F0D}" type="presParOf" srcId="{37C0A6A1-9084-4033-8688-F06969DE20EB}" destId="{4F6670D8-6D3F-4788-9A31-73459E24391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3E2D-CF40-46E8-997D-4EE03EF169EB}">
      <dsp:nvSpPr>
        <dsp:cNvPr id="0" name=""/>
        <dsp:cNvSpPr/>
      </dsp:nvSpPr>
      <dsp:spPr>
        <a:xfrm>
          <a:off x="914399" y="0"/>
          <a:ext cx="10363200" cy="444714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7F0BED-A70A-40BB-949A-0451C4E27718}">
      <dsp:nvSpPr>
        <dsp:cNvPr id="0" name=""/>
        <dsp:cNvSpPr/>
      </dsp:nvSpPr>
      <dsp:spPr>
        <a:xfrm>
          <a:off x="2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48" y="1420981"/>
        <a:ext cx="1722303" cy="1605185"/>
      </dsp:txXfrm>
    </dsp:sp>
    <dsp:sp modelId="{4FEBE0F7-4456-407E-8454-F90180416C0A}">
      <dsp:nvSpPr>
        <dsp:cNvPr id="0" name=""/>
        <dsp:cNvSpPr/>
      </dsp:nvSpPr>
      <dsp:spPr>
        <a:xfrm>
          <a:off x="20607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7548" y="1420981"/>
        <a:ext cx="1722303" cy="1605185"/>
      </dsp:txXfrm>
    </dsp:sp>
    <dsp:sp modelId="{028F363C-F329-4637-B892-B4035667EE31}">
      <dsp:nvSpPr>
        <dsp:cNvPr id="0" name=""/>
        <dsp:cNvSpPr/>
      </dsp:nvSpPr>
      <dsp:spPr>
        <a:xfrm>
          <a:off x="41189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STRATEGIES D’ADAPTATION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748" y="1420981"/>
        <a:ext cx="1722303" cy="1605185"/>
      </dsp:txXfrm>
    </dsp:sp>
    <dsp:sp modelId="{A8C2EB8E-06B1-488E-9960-3E15A855C05D}">
      <dsp:nvSpPr>
        <dsp:cNvPr id="0" name=""/>
        <dsp:cNvSpPr/>
      </dsp:nvSpPr>
      <dsp:spPr>
        <a:xfrm>
          <a:off x="61771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POSITIONNEMENT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3948" y="1420981"/>
        <a:ext cx="1722303" cy="1605185"/>
      </dsp:txXfrm>
    </dsp:sp>
    <dsp:sp modelId="{A6586829-2897-4189-9B96-EF2BF6C5EA76}">
      <dsp:nvSpPr>
        <dsp:cNvPr id="0" name=""/>
        <dsp:cNvSpPr/>
      </dsp:nvSpPr>
      <dsp:spPr>
        <a:xfrm>
          <a:off x="82353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Importance du bien-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2148" y="1420981"/>
        <a:ext cx="1722303" cy="1605185"/>
      </dsp:txXfrm>
    </dsp:sp>
    <dsp:sp modelId="{4F6670D8-6D3F-4788-9A31-73459E24391B}">
      <dsp:nvSpPr>
        <dsp:cNvPr id="0" name=""/>
        <dsp:cNvSpPr/>
      </dsp:nvSpPr>
      <dsp:spPr>
        <a:xfrm>
          <a:off x="10293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RENFORCEMENT DES AQUIS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80348" y="1420981"/>
        <a:ext cx="1722303" cy="1605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3E2D-CF40-46E8-997D-4EE03EF169EB}">
      <dsp:nvSpPr>
        <dsp:cNvPr id="0" name=""/>
        <dsp:cNvSpPr/>
      </dsp:nvSpPr>
      <dsp:spPr>
        <a:xfrm>
          <a:off x="914399" y="0"/>
          <a:ext cx="10363200" cy="444714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7F0BED-A70A-40BB-949A-0451C4E27718}">
      <dsp:nvSpPr>
        <dsp:cNvPr id="0" name=""/>
        <dsp:cNvSpPr/>
      </dsp:nvSpPr>
      <dsp:spPr>
        <a:xfrm>
          <a:off x="2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Exploration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Discussion ouverte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Confort du ME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Identifier les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besoins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Valider l’impuissance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48" y="1420981"/>
        <a:ext cx="1722303" cy="1605185"/>
      </dsp:txXfrm>
    </dsp:sp>
    <dsp:sp modelId="{4FEBE0F7-4456-407E-8454-F90180416C0A}">
      <dsp:nvSpPr>
        <dsp:cNvPr id="0" name=""/>
        <dsp:cNvSpPr/>
      </dsp:nvSpPr>
      <dsp:spPr>
        <a:xfrm>
          <a:off x="20607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Dépendance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Mode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d’expression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Compréhension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Éducation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Enjeux et prévention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7548" y="1420981"/>
        <a:ext cx="1722303" cy="1605185"/>
      </dsp:txXfrm>
    </dsp:sp>
    <dsp:sp modelId="{028F363C-F329-4637-B892-B4035667EE31}">
      <dsp:nvSpPr>
        <dsp:cNvPr id="0" name=""/>
        <dsp:cNvSpPr/>
      </dsp:nvSpPr>
      <dsp:spPr>
        <a:xfrm>
          <a:off x="41189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Stratégies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d’adaptation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Validation des turbulences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748" y="1420981"/>
        <a:ext cx="1722303" cy="1605185"/>
      </dsp:txXfrm>
    </dsp:sp>
    <dsp:sp modelId="{A8C2EB8E-06B1-488E-9960-3E15A855C05D}">
      <dsp:nvSpPr>
        <dsp:cNvPr id="0" name=""/>
        <dsp:cNvSpPr/>
      </dsp:nvSpPr>
      <dsp:spPr>
        <a:xfrm>
          <a:off x="61771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Repositionnement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Rôle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tant que ME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Affirmation de soi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3948" y="1420981"/>
        <a:ext cx="1722303" cy="1605185"/>
      </dsp:txXfrm>
    </dsp:sp>
    <dsp:sp modelId="{A6586829-2897-4189-9B96-EF2BF6C5EA76}">
      <dsp:nvSpPr>
        <dsp:cNvPr id="0" name=""/>
        <dsp:cNvSpPr/>
      </dsp:nvSpPr>
      <dsp:spPr>
        <a:xfrm>
          <a:off x="82353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Actualisation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Des défis au quotidien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Importance du Bien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être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Planifier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l’après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suivi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2148" y="1420981"/>
        <a:ext cx="1722303" cy="1605185"/>
      </dsp:txXfrm>
    </dsp:sp>
    <dsp:sp modelId="{4F6670D8-6D3F-4788-9A31-73459E24391B}">
      <dsp:nvSpPr>
        <dsp:cNvPr id="0" name=""/>
        <dsp:cNvSpPr/>
      </dsp:nvSpPr>
      <dsp:spPr>
        <a:xfrm>
          <a:off x="10293511" y="1334144"/>
          <a:ext cx="1895977" cy="17788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Renforcement   des aquis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Valider les adaptations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Ajustement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80348" y="1420981"/>
        <a:ext cx="1722303" cy="160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E656146-57C9-FC1B-D756-E7423F8A9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95F13D-A64A-989F-DE65-EC01C2FCA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316F-A3D2-4F55-812C-5D278AE4ECE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F6CB2B-28DF-9FA1-BF00-B072811EE4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041B13-2A88-8D15-609D-159665A7A2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F575-4ED1-4DD3-8621-6853FD6BC3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67F7-9CAF-464E-9B0D-6925A4716BD2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1D9D-2676-429D-ABBF-09E9D06A3B2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73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699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6195-174A-A536-9ABA-2443CC7A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B51D32-3FE7-4CDB-4A2A-983142352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1A6DBE-7707-F6AD-3E7E-06978B627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CA" dirty="0"/>
          </a:p>
          <a:p>
            <a:r>
              <a:rPr lang="fr-CA" dirty="0"/>
              <a:t>Fluidité dans le service.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Fragilisation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santé ET complexification des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Particularités</a:t>
            </a:r>
            <a:r>
              <a:rPr lang="fr-FR" sz="1200" u="none" dirty="0">
                <a:solidFill>
                  <a:schemeClr val="bg2">
                    <a:lumMod val="10000"/>
                  </a:schemeClr>
                </a:solidFill>
              </a:rPr>
              <a:t> : Culturelles , Identités de genre, Handicapes ,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8BB96-15C8-BF7F-C7EF-38667B968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70088-9764-A896-7E41-7F5BB0FC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5E7ACC-2ABB-B3D6-E0AA-A2843B0C5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1D726D-5451-BB97-6EE1-E0FC6A3AC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Situation de crise. Risque suicidaire . Dilemmes,  Conflit de valeurs. </a:t>
            </a:r>
          </a:p>
          <a:p>
            <a:endParaRPr lang="fr-CA" dirty="0"/>
          </a:p>
          <a:p>
            <a:pPr marL="171450" indent="-171450">
              <a:buFontTx/>
              <a:buChar char="-"/>
            </a:pPr>
            <a:r>
              <a:rPr lang="fr-CA" dirty="0"/>
              <a:t>Fluidité de service.</a:t>
            </a:r>
          </a:p>
          <a:p>
            <a:pPr marL="171450" indent="-171450">
              <a:buFontTx/>
              <a:buChar char="-"/>
            </a:pPr>
            <a:endParaRPr lang="fr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facilité la lourdeur administrative</a:t>
            </a:r>
            <a:endParaRPr lang="fr-CA" dirty="0"/>
          </a:p>
          <a:p>
            <a:pPr marL="171450" indent="-171450">
              <a:buFontTx/>
              <a:buChar char="-"/>
            </a:pPr>
            <a:r>
              <a:rPr lang="fr-CA" dirty="0"/>
              <a:t>Avantage utiliser le service à distance. Facilite l’accès aux services, flexibilité d’horaire ( contexte de violence )</a:t>
            </a:r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4608953-F583-2875-9F69-406119CC09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8CEC53-4332-A567-BCC5-36FD6AAA97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7C5713-E3B8-450B-BFE1-CD1CC23997B6}" type="datetime4">
              <a:rPr lang="fr-FR" smtClean="0"/>
              <a:t>24 mars 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568CC7-71A5-5713-E568-96C33DC864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5586E7-58CB-9045-7BBC-A1BF4C1C6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A324-B966-D442-A511-839B6785D3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0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travers </a:t>
            </a:r>
            <a:r>
              <a:rPr lang="en-US" dirty="0" err="1">
                <a:cs typeface="Calibri"/>
              </a:rPr>
              <a:t>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suivi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que nous </a:t>
            </a:r>
            <a:r>
              <a:rPr lang="en-US" dirty="0" err="1">
                <a:cs typeface="Calibri"/>
              </a:rPr>
              <a:t>avons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</a:t>
            </a:r>
            <a:r>
              <a:rPr lang="en-US" dirty="0">
                <a:cs typeface="Calibri"/>
              </a:rPr>
              <a:t> observe et fait </a:t>
            </a:r>
            <a:r>
              <a:rPr lang="en-US" dirty="0" err="1">
                <a:cs typeface="Calibri"/>
              </a:rPr>
              <a:t>ressortir</a:t>
            </a:r>
            <a:r>
              <a:rPr lang="en-US" dirty="0">
                <a:cs typeface="Calibri"/>
              </a:rPr>
              <a:t>, </a:t>
            </a:r>
          </a:p>
          <a:p>
            <a:r>
              <a:rPr lang="en-US" dirty="0">
                <a:cs typeface="Calibri"/>
              </a:rPr>
              <a:t>Dans la </a:t>
            </a:r>
            <a:r>
              <a:rPr lang="en-US" dirty="0" err="1">
                <a:cs typeface="Calibri"/>
              </a:rPr>
              <a:t>trajectoire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d’aide</a:t>
            </a:r>
            <a:r>
              <a:rPr lang="en-US" dirty="0">
                <a:cs typeface="Calibri"/>
              </a:rPr>
              <a:t> il y </a:t>
            </a:r>
            <a:r>
              <a:rPr lang="en-US" dirty="0" err="1">
                <a:cs typeface="Calibri"/>
              </a:rPr>
              <a:t>différents</a:t>
            </a:r>
            <a:r>
              <a:rPr lang="en-US" dirty="0">
                <a:cs typeface="Calibri"/>
              </a:rPr>
              <a:t> moment </a:t>
            </a:r>
            <a:r>
              <a:rPr lang="en-US" dirty="0" err="1">
                <a:cs typeface="Calibri"/>
              </a:rPr>
              <a:t>clés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permettent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soulager</a:t>
            </a:r>
            <a:r>
              <a:rPr lang="en-US" dirty="0">
                <a:cs typeface="Calibri"/>
              </a:rPr>
              <a:t> Le member de </a:t>
            </a:r>
            <a:r>
              <a:rPr lang="en-US" dirty="0" err="1">
                <a:cs typeface="Calibri"/>
              </a:rPr>
              <a:t>l’entourage</a:t>
            </a:r>
            <a:r>
              <a:rPr lang="en-US" dirty="0">
                <a:cs typeface="Calibri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En </a:t>
            </a:r>
            <a:r>
              <a:rPr lang="en-US" dirty="0" err="1">
                <a:cs typeface="Calibri"/>
              </a:rPr>
              <a:t>diminuant</a:t>
            </a:r>
            <a:r>
              <a:rPr lang="en-US" dirty="0">
                <a:cs typeface="Calibri"/>
              </a:rPr>
              <a:t> le sentiment de </a:t>
            </a:r>
            <a:r>
              <a:rPr lang="en-US" dirty="0" err="1">
                <a:cs typeface="Calibri"/>
              </a:rPr>
              <a:t>culpabilite</a:t>
            </a:r>
            <a:r>
              <a:rPr lang="en-US" dirty="0">
                <a:cs typeface="Calibri"/>
              </a:rPr>
              <a:t>, la </a:t>
            </a:r>
            <a:r>
              <a:rPr lang="en-US" dirty="0" err="1">
                <a:cs typeface="Calibri"/>
              </a:rPr>
              <a:t>peur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l’inconnu</a:t>
            </a:r>
            <a:r>
              <a:rPr lang="en-US" dirty="0">
                <a:cs typeface="Calibri"/>
              </a:rPr>
              <a:t> , le </a:t>
            </a:r>
            <a:r>
              <a:rPr lang="en-US" dirty="0" err="1">
                <a:cs typeface="Calibri"/>
              </a:rPr>
              <a:t>flou</a:t>
            </a:r>
            <a:r>
              <a:rPr lang="en-US" dirty="0">
                <a:cs typeface="Calibri"/>
              </a:rPr>
              <a:t> , </a:t>
            </a:r>
            <a:r>
              <a:rPr lang="en-US" dirty="0" err="1">
                <a:cs typeface="Calibri"/>
              </a:rPr>
              <a:t>l’anxiété</a:t>
            </a:r>
            <a:r>
              <a:rPr lang="en-US" dirty="0">
                <a:cs typeface="Calibri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cs typeface="Calibri"/>
              </a:rPr>
              <a:t>Souvent</a:t>
            </a:r>
            <a:r>
              <a:rPr lang="en-US" dirty="0">
                <a:cs typeface="Calibri"/>
              </a:rPr>
              <a:t> nous </a:t>
            </a:r>
            <a:r>
              <a:rPr lang="en-US" dirty="0" err="1">
                <a:cs typeface="Calibri"/>
              </a:rPr>
              <a:t>augmentons</a:t>
            </a:r>
            <a:r>
              <a:rPr lang="en-US" dirty="0">
                <a:cs typeface="Calibri"/>
              </a:rPr>
              <a:t>, la reprise de </a:t>
            </a:r>
            <a:r>
              <a:rPr lang="en-US" dirty="0" err="1">
                <a:cs typeface="Calibri"/>
              </a:rPr>
              <a:t>pouvoir</a:t>
            </a:r>
            <a:r>
              <a:rPr lang="en-US" dirty="0">
                <a:cs typeface="Calibri"/>
              </a:rPr>
              <a:t> (empowerment) , la </a:t>
            </a:r>
            <a:r>
              <a:rPr lang="en-US" dirty="0" err="1">
                <a:cs typeface="Calibri"/>
              </a:rPr>
              <a:t>redécouverte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l’empathie</a:t>
            </a:r>
            <a:r>
              <a:rPr lang="en-US" dirty="0">
                <a:cs typeface="Calibri"/>
              </a:rPr>
              <a:t>,  des situations de crise, 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cs typeface="Calibri"/>
              </a:rPr>
              <a:t>L’amelioration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qualité</a:t>
            </a:r>
            <a:r>
              <a:rPr lang="en-US" dirty="0">
                <a:cs typeface="Calibri"/>
              </a:rPr>
              <a:t> de vie (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96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881CE-EF79-EB90-0E63-C08A2473E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737C42-F1E9-7D33-7C0A-3FAB10510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94E8EC-D512-4044-2AD0-B1DDA2CD3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Ce </a:t>
            </a:r>
            <a:r>
              <a:rPr lang="en-US" dirty="0" err="1">
                <a:cs typeface="Calibri"/>
              </a:rPr>
              <a:t>qu’il</a:t>
            </a:r>
            <a:r>
              <a:rPr lang="en-US" dirty="0">
                <a:cs typeface="Calibri"/>
              </a:rPr>
              <a:t> faut </a:t>
            </a:r>
            <a:r>
              <a:rPr lang="en-US" dirty="0" err="1">
                <a:cs typeface="Calibri"/>
              </a:rPr>
              <a:t>retenir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c’est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n’est</a:t>
            </a:r>
            <a:r>
              <a:rPr lang="en-US" dirty="0">
                <a:cs typeface="Calibri"/>
              </a:rPr>
              <a:t> pas un </a:t>
            </a:r>
            <a:r>
              <a:rPr lang="en-US" dirty="0" err="1">
                <a:cs typeface="Calibri"/>
              </a:rPr>
              <a:t>parcours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linéaire</a:t>
            </a:r>
            <a:r>
              <a:rPr lang="en-US" dirty="0">
                <a:cs typeface="Calibri"/>
              </a:rPr>
              <a:t>. et </a:t>
            </a:r>
            <a:r>
              <a:rPr lang="en-US" dirty="0" err="1">
                <a:cs typeface="Calibri"/>
              </a:rPr>
              <a:t>qu’on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navigue</a:t>
            </a:r>
            <a:r>
              <a:rPr lang="en-US" dirty="0">
                <a:cs typeface="Calibri"/>
              </a:rPr>
              <a:t> à travers </a:t>
            </a:r>
            <a:r>
              <a:rPr lang="en-US" dirty="0" err="1">
                <a:cs typeface="Calibri"/>
              </a:rPr>
              <a:t>ces</a:t>
            </a:r>
            <a:r>
              <a:rPr lang="en-US" dirty="0">
                <a:cs typeface="Calibri"/>
              </a:rPr>
              <a:t> étapes que nous </a:t>
            </a:r>
            <a:r>
              <a:rPr lang="en-US" dirty="0" err="1">
                <a:cs typeface="Calibri"/>
              </a:rPr>
              <a:t>observons</a:t>
            </a:r>
            <a:r>
              <a:rPr lang="en-US" dirty="0">
                <a:cs typeface="Calibri"/>
              </a:rPr>
              <a:t>. 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croissance</a:t>
            </a:r>
            <a:r>
              <a:rPr lang="en-US" dirty="0">
                <a:cs typeface="Calibri"/>
              </a:rPr>
              <a:t> des ME à travers les turbulences. 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Objectif : </a:t>
            </a:r>
            <a:r>
              <a:rPr lang="en-US" dirty="0" err="1">
                <a:cs typeface="Calibri"/>
              </a:rPr>
              <a:t>amélioré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qualité</a:t>
            </a:r>
            <a:r>
              <a:rPr lang="en-US" dirty="0">
                <a:cs typeface="Calibri"/>
              </a:rPr>
              <a:t> de vie et donner des </a:t>
            </a:r>
            <a:r>
              <a:rPr lang="en-US" dirty="0" err="1">
                <a:cs typeface="Calibri"/>
              </a:rPr>
              <a:t>outils</a:t>
            </a:r>
            <a:r>
              <a:rPr lang="en-US" dirty="0">
                <a:cs typeface="Calibri"/>
              </a:rPr>
              <a:t> pour affronter les </a:t>
            </a:r>
            <a:r>
              <a:rPr lang="en-US" dirty="0" err="1">
                <a:cs typeface="Calibri"/>
              </a:rPr>
              <a:t>turbulances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AB2A5E-9F8A-27E1-86B1-C7AC38C472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7B4BFC-1A43-8B29-9A0A-10EFE6337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55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800" b="1" i="0" u="none" strike="noStrike" dirty="0">
                <a:solidFill>
                  <a:srgbClr val="6D9EEB"/>
                </a:solidFill>
                <a:effectLst/>
                <a:latin typeface="Arial" panose="020B0604020202020204" pitchFamily="34" charset="0"/>
              </a:rPr>
              <a:t>Retenir qu’on peut répondre à tout type d’appel, après ça sera à nous de voir si nous portons cette intervention de façon ponctuelle ou nous référons à d’autres services qui pourrait mieux répondre au besoin du Membre de l’entourage ou des professionnels .</a:t>
            </a:r>
          </a:p>
          <a:p>
            <a:pPr rtl="0"/>
            <a:endParaRPr lang="fr-FR" sz="1800" b="1" i="0" u="none" strike="noStrike" dirty="0">
              <a:solidFill>
                <a:srgbClr val="6D9EEB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fr-FR" sz="1800" b="1" i="0" u="none" strike="noStrike" dirty="0">
                <a:solidFill>
                  <a:srgbClr val="6D9EEB"/>
                </a:solidFill>
                <a:effectLst/>
                <a:latin typeface="Arial" panose="020B0604020202020204" pitchFamily="34" charset="0"/>
              </a:rPr>
              <a:t>Mais dans tous les cas, nous pouvons agir en tant que filet de sécurité.</a:t>
            </a:r>
            <a:endParaRPr lang="fr-FR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dirty="0">
                <a:solidFill>
                  <a:srgbClr val="6D9EEB"/>
                </a:solidFill>
                <a:effectLst/>
                <a:latin typeface="Arial" panose="020B0604020202020204" pitchFamily="34" charset="0"/>
              </a:rPr>
              <a:t>par exemple dans un moment de crise, notre équipe s’assure d’apaisé, soutenir, apporter des réflexions, ou référé à d’autres  services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79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Ressources supplémentaires : Trouve ton centre </a:t>
            </a:r>
            <a:r>
              <a:rPr lang="en-US" dirty="0"/>
              <a:t>, </a:t>
            </a:r>
            <a:r>
              <a:rPr lang="fr-CA" dirty="0"/>
              <a:t>Centre de prévention du suicide , Centraide , Appui , Al-</a:t>
            </a:r>
            <a:r>
              <a:rPr lang="fr-CA" dirty="0" err="1"/>
              <a:t>anon</a:t>
            </a:r>
            <a:r>
              <a:rPr lang="fr-CA" dirty="0"/>
              <a:t>, al-</a:t>
            </a:r>
            <a:r>
              <a:rPr lang="fr-CA" dirty="0" err="1"/>
              <a:t>ateen</a:t>
            </a:r>
            <a:r>
              <a:rPr lang="fr-CA" dirty="0"/>
              <a:t> , Groupes de soutien CRD.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9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F8FE-6CE6-970A-2703-4562E5A52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A34241-7054-AFAB-1CBD-5469B649C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53D434-FE44-50AE-830E-8861F1922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CF1E9A-0271-DB35-5097-A0227A8051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dirty="0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AC1C4C-C5AC-4894-7D28-DA24D04B5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4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AA50-03E2-BD5B-A35A-EDFD499F7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C0327F-9842-0730-13FC-1E7F31A7B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E7A854-EDC5-5E47-45C2-F6C9DEA95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Notre objectif reste aussi de s’assurer de créer un pont entre les multiples services pour être en mesure d’agir en tant que filet de sécurité.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A6557A-C75D-1EBB-5806-3C718B394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6F0F5A-85D9-094A-C406-DF25487D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1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74E52-820F-77CC-1134-E64696E54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EC292B-99CC-52A0-0756-A1E995827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8EF626-4E3D-8F27-30F4-F253270AC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Notre objectif reste aussi de s’assurer de créer un pont entre les multiples services pour être en mesure d’agir en tant que filet de sécurité.</a:t>
            </a:r>
          </a:p>
          <a:p>
            <a:endParaRPr lang="fr-CA" dirty="0"/>
          </a:p>
          <a:p>
            <a:r>
              <a:rPr lang="fr-CA" dirty="0"/>
              <a:t>SOUTIEN’ INFORMATION ‘ RÉFÉRENCEMENT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9767F2-B36D-BF27-BA9A-74B11C0E2F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6EA199-0C01-7841-BD01-4E2BCC4BA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8D4D-8A0C-5A48-BC89-6812C73AA5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94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7C5713-E3B8-450B-BFE1-CD1CC23997B6}" type="datetime4">
              <a:rPr lang="fr-FR" smtClean="0"/>
              <a:t>24 mars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© Centre de référence du Grand Montréal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EA324-B966-D442-A511-839B6785D3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5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s’attend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Pourtant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beaucoup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Sensibiliser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nous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400" b="1" kern="1200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28600" indent="-228600" rtl="0">
              <a:spcBef>
                <a:spcPts val="1400"/>
              </a:spcBef>
              <a:spcAft>
                <a:spcPts val="400"/>
              </a:spcAft>
            </a:pPr>
            <a:r>
              <a:rPr lang="fr-CA" sz="1200" i="1" dirty="0">
                <a:latin typeface="Arial" panose="020B0604020202020204" pitchFamily="34" charset="0"/>
                <a:cs typeface="Arial" panose="020B0604020202020204" pitchFamily="34" charset="0"/>
              </a:rPr>
              <a:t>Selon la littérature 1 à 3 personnes allant jusqu’à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5 : 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Études notables qui mentionnent l'impact sur l'entourage desquels ces chiffres ont été repris :</a:t>
            </a:r>
            <a:endParaRPr lang="fr-FR" b="1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Cohen et al. (2003)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Étude sur l'impact familial des dépendances.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Velleman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 (2014)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Étude sur les conséquences des dépendances sur les membres de la famille.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Neary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 (2012)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Recherche sur l'impact des dépendances aux jeux de hasard sur l'entourage.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Sher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 (2005)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Analyse des conséquences sociales et psychologiques des dépendances sur les proches.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96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Image source : https://theconversation.com/sante-mentale-les-liens-genetiques-et-cliniques-caches-entre-certains-troubles-psychiatriques-245104 </a:t>
            </a:r>
          </a:p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CA" dirty="0"/>
          </a:p>
          <a:p>
            <a:endParaRPr lang="fr-CA" dirty="0"/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Nos observations en fonction des enjeux de santé mentale :</a:t>
            </a:r>
          </a:p>
          <a:p>
            <a:endParaRPr lang="fr-FR" sz="1200" u="sng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Contexte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:  Crises psychosociale, Risque suicidaire, Sevrage, Intoxication, Épisode psychotique, Pertes financières importantes</a:t>
            </a:r>
          </a:p>
          <a:p>
            <a:endParaRPr lang="fr-FR" sz="1200" u="sng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Information prévention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: Gestion de son trouble, Interaction avec les médicaments, Comportements à risques, État dépressif…</a:t>
            </a:r>
          </a:p>
          <a:p>
            <a:endParaRPr lang="fr-FR" sz="1200" u="sng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Diagnostique </a:t>
            </a:r>
            <a:r>
              <a:rPr lang="fr-FR" sz="1200" u="none" dirty="0">
                <a:solidFill>
                  <a:schemeClr val="bg2">
                    <a:lumMod val="10000"/>
                  </a:schemeClr>
                </a:solidFill>
              </a:rPr>
              <a:t>: Anxio-dépressif, Troubles psychotiques, TDA/H, Bipolarité, troubles de personnalité,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chemeClr val="bg2">
                    <a:lumMod val="10000"/>
                  </a:schemeClr>
                </a:solidFill>
              </a:rPr>
              <a:t>Particularités</a:t>
            </a:r>
            <a:r>
              <a:rPr lang="fr-FR" sz="1200" u="none" dirty="0">
                <a:solidFill>
                  <a:schemeClr val="bg2">
                    <a:lumMod val="10000"/>
                  </a:schemeClr>
                </a:solidFill>
              </a:rPr>
              <a:t> : Culturelles , Identités de genre, Handicapes , … </a:t>
            </a:r>
          </a:p>
          <a:p>
            <a:endParaRPr lang="fr-FR" sz="1200" u="none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18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CA" dirty="0"/>
          </a:p>
          <a:p>
            <a:r>
              <a:rPr lang="fr-CA" dirty="0"/>
              <a:t>Précipitation de l’acte suicidaire par rapport à l’usage de certaines substances. </a:t>
            </a:r>
          </a:p>
          <a:p>
            <a:endParaRPr lang="fr-CA" dirty="0"/>
          </a:p>
          <a:p>
            <a:r>
              <a:rPr lang="fr-CA" dirty="0"/>
              <a:t>AIGUILLAGE : Cyberdépendance (0,2%)</a:t>
            </a:r>
            <a:r>
              <a:rPr lang="en-US" dirty="0"/>
              <a:t> R</a:t>
            </a:r>
            <a:r>
              <a:rPr lang="fr-CA" dirty="0" err="1"/>
              <a:t>essources</a:t>
            </a:r>
            <a:r>
              <a:rPr lang="fr-CA" dirty="0"/>
              <a:t> (13%) Dyn rel / compo (12%) (ex. profil du </a:t>
            </a:r>
            <a:r>
              <a:rPr lang="fr-CA" dirty="0" err="1"/>
              <a:t>consomateur</a:t>
            </a:r>
            <a:r>
              <a:rPr lang="fr-CA" dirty="0"/>
              <a:t>, profil du joueur, profil de l’adolescent , 3 préventions / info , </a:t>
            </a:r>
            <a:r>
              <a:rPr lang="fr-FR" sz="1200" dirty="0"/>
              <a:t>(ex. déclencheurs, filet de sécurité, Approche réduction des méfait, interactions SPA, effets, Phases du jeu, … ) </a:t>
            </a:r>
            <a:r>
              <a:rPr lang="fr-CA" dirty="0"/>
              <a:t> Santé mentale(9%) Suicide (3%) Intoxications et sevrages (20%)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47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Graphique</a:t>
            </a:r>
            <a:r>
              <a:rPr lang="en-US" dirty="0"/>
              <a:t> ( données internes du CRGM, 2025 )</a:t>
            </a:r>
          </a:p>
          <a:p>
            <a:endParaRPr lang="fr-FR" dirty="0"/>
          </a:p>
          <a:p>
            <a:r>
              <a:rPr lang="fr-FR" dirty="0"/>
              <a:t>Aiguillage : 6 cyberdépendances ( en émergence )- 5 ressources  </a:t>
            </a:r>
            <a:r>
              <a:rPr lang="fr-FR" sz="1200" dirty="0"/>
              <a:t>(Donné des détails sur les ressources, ce qui existe, comment ça fonctionne, sans forcément donner une ressource en particulier</a:t>
            </a:r>
            <a:r>
              <a:rPr lang="fr-FR" sz="2000" dirty="0"/>
              <a:t>  - </a:t>
            </a:r>
            <a:r>
              <a:rPr lang="fr-FR" dirty="0"/>
              <a:t>4 Dynamique. Relationnelle/Comportement systémique. </a:t>
            </a:r>
            <a:r>
              <a:rPr lang="fr-FR" sz="1800" dirty="0"/>
              <a:t>(Particularité des profiles : Ado, consommateur, Joueur) - </a:t>
            </a:r>
            <a:r>
              <a:rPr lang="fr-FR" dirty="0"/>
              <a:t>3 Prévention/info </a:t>
            </a:r>
            <a:r>
              <a:rPr lang="fr-FR" sz="1600" dirty="0"/>
              <a:t>(ex. déclencheurs, filet de sécurité, Approche réduction des méfait, interactions SPA, effets, Phases du jeu )  - </a:t>
            </a:r>
            <a:r>
              <a:rPr lang="fr-FR" dirty="0"/>
              <a:t>2 Santé </a:t>
            </a:r>
            <a:r>
              <a:rPr lang="fr-FR" sz="1600" dirty="0"/>
              <a:t>mentale ( interdépendance, anxiété, dépressions, troubles de la personnalités) - </a:t>
            </a:r>
            <a:r>
              <a:rPr lang="fr-FR" dirty="0"/>
              <a:t>1 Suicide -  0 Intoxication/sevrage</a:t>
            </a:r>
          </a:p>
          <a:p>
            <a:endParaRPr lang="fr-FR" dirty="0"/>
          </a:p>
          <a:p>
            <a:endParaRPr lang="fr-FR" sz="1600" dirty="0"/>
          </a:p>
          <a:p>
            <a:r>
              <a:rPr lang="fr-FR" sz="1600" dirty="0"/>
              <a:t>( Aiguillage c’est quand les intervenants vont donner des explication, rassuré, aidé le proche à aborder la question en fonction de ces spécificités de façon ponctuelle )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B1D9D-2676-429D-ABBF-09E9D06A3B2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2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D2728-2E86-BCEE-3472-F70EF695D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10515600" cy="850036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8DC2A1-F983-A64D-41F1-FD98F5F1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3223"/>
            <a:ext cx="9144000" cy="48827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543CF-D3C4-020C-46D8-248309A2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5D5A76-C26F-E566-1386-B09AB022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9B372-BC6B-5882-34F8-C27B752D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340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2BD5F-09EA-30A1-5758-FB0B0215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16A485-9834-4D83-3C2B-36F5D1BED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1124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39F44-F234-D8EC-FDDD-4C584D93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C1C002-6E3A-D982-7DBD-5D0E8225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92028-3BC1-E834-1EA0-A3EBEE08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05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D20D33-E720-F7C5-3E3F-7F5548FDD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7914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DC88C4-67A1-A2EB-6A2E-29FBB54D2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7914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3762C5-70CF-AAF5-3479-9E8B461A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96A93-3743-AC2F-A31B-B9E32259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0E85F-DB0C-20B0-0436-02256A13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80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AD1F4-9F17-F848-F397-EA50D276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E1446-B657-65BE-A21E-17A8A7B5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6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81A05E-9885-C667-63D3-694E82C0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B5D7B-EDDF-087F-2D77-9268EA0C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FA149B-AD56-6203-5469-F808F380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923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65C70-77EA-ACAF-3F68-364CF491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A0B047-FBD3-18B1-C489-7CCB7963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42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C7D79-B8AB-1508-6E88-7E10CB1A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19B5F-6296-F56B-CEC3-194B195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66BA6-B156-DA03-EBD4-C7D0BE9F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28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66ADE-0A89-0F85-D916-147FD663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1B079-FD20-72E0-350C-33D72D738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49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48FD4B-3B77-354F-FEA6-141062E1D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49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664B85-C7FD-9FE4-1A17-580D868A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11D2C1-1838-089D-5146-12E9BB12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0567A9-12F0-F5D7-5FE6-1D4676C5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8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FED3D-623B-2045-F3A7-37A56035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1AC70C-2EB4-E6CE-A97A-F9C69C122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657497-E066-5B57-BE30-7E4FF3BB5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7B515F-744F-33F0-AD8C-F48B3B79F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EFCE-EB6A-04CE-D409-8AD4C704B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BEA851-BB55-ABFA-7B55-B61A92FB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2C68A8-7670-575A-B55B-CD1795A2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D83A38-204A-EB97-DC6A-7267DFD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27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71268-4007-52A9-B96C-B71793EF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D93F55-D9CA-0E0A-E7BE-52CBC9D9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E62F17-C6DF-7A85-8A91-EF478475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E28772-4B48-E556-ABC1-0FB4C5C2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70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F46F60-2FC5-F934-4DB0-9F1EBC73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8A7390-DE18-495E-B1D8-44192902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C9DA4A-A6BD-E269-FB0C-360EE9C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54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6540D-5C9F-98D4-B04A-AD6D8F26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5A2BA-BC3D-FD37-FF13-0AD4FAC7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33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BDFE8E-EEC5-5D7C-1755-081B7352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3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13DB50-DDCC-B64C-F8AC-753E9BAF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54E663-5D0B-FB59-EF84-7A50434B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3C519B-231C-312B-18A5-DE524467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33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5CB55-143C-4AE2-BDD8-B80310E7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55E24C-2991-33E8-F7C1-BB76C7843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147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C5F959-79E0-9B12-6F34-D0416B7C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447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E57115-3E09-48B0-175A-2D5B1F69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EEAF85-F945-4C65-AD8A-52A83B83408A}" type="datetimeFigureOut">
              <a:rPr lang="fr-CA" smtClean="0"/>
              <a:t>2025-03-24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2B4054-328C-9158-CB1A-96359E03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AFCB41-EA40-85BD-98E9-C53948E5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8763F-16E9-42B5-9E34-6198DA1926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98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661BBB-F015-8F8C-1FF5-384FF804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51A082-2676-2947-2028-CC0CD1BD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51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9.xml"/><Relationship Id="rId7" Type="http://schemas.openxmlformats.org/officeDocument/2006/relationships/diagramLayout" Target="../diagrams/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12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lucie.kechichian@crgm.ca" TargetMode="External"/><Relationship Id="rId3" Type="http://schemas.openxmlformats.org/officeDocument/2006/relationships/hyperlink" Target="https://www.facebook.com/jeuaideetreference" TargetMode="External"/><Relationship Id="rId7" Type="http://schemas.openxmlformats.org/officeDocument/2006/relationships/hyperlink" Target="mailto:nancy.rocha@crgm.ca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eineb.sellami@crgm.ca" TargetMode="External"/><Relationship Id="rId11" Type="http://schemas.openxmlformats.org/officeDocument/2006/relationships/hyperlink" Target="https://www.linkedin.com/company/centre-de-r%C3%A9f%C3%A9rence-du-grand-montr%C3%A9al/" TargetMode="External"/><Relationship Id="rId5" Type="http://schemas.openxmlformats.org/officeDocument/2006/relationships/hyperlink" Target="mailto:Bianka.constantin@crgm.ca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www.instagram.com/jeuaideetrefere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61E9A-77DB-EF36-D9BC-88E099658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1810"/>
            <a:ext cx="10515600" cy="1318666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ENSEMBLE </a:t>
            </a:r>
            <a:br>
              <a:rPr lang="fr-CA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4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la santé mentale et la dépendance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625D1F-3EBD-EE56-4A3C-E9A10AC1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Bianka Constantin Parent et Zeineb Sellami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21C656-5275-D4DC-6B48-399B685FB847}"/>
              </a:ext>
            </a:extLst>
          </p:cNvPr>
          <p:cNvSpPr txBox="1"/>
          <p:nvPr/>
        </p:nvSpPr>
        <p:spPr>
          <a:xfrm>
            <a:off x="5354320" y="4827469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mars 2025</a:t>
            </a:r>
          </a:p>
        </p:txBody>
      </p:sp>
    </p:spTree>
    <p:extLst>
      <p:ext uri="{BB962C8B-B14F-4D97-AF65-F5344CB8AC3E}">
        <p14:creationId xmlns:p14="http://schemas.microsoft.com/office/powerpoint/2010/main" val="4525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454B-E06E-F588-6787-0D18F4D6D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70A8A-2A0A-10B9-4952-825E24B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dernière année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ponctuelles totales auprès des ME 2024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8DC775-D310-56E7-8377-798DB9E14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83280" y="1690688"/>
            <a:ext cx="8808720" cy="40586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particularités des ME</a:t>
            </a:r>
          </a:p>
          <a:p>
            <a:pPr marL="0" indent="0">
              <a:buNone/>
            </a:pP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de la demande </a:t>
            </a:r>
            <a:r>
              <a:rPr lang="fr-CA" sz="2600" i="1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(Impuissance, Sécurité, Urgence)</a:t>
            </a: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de détresse prolongé </a:t>
            </a:r>
            <a:r>
              <a:rPr lang="fr-CA" sz="2600" i="1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(Anxiété, Dépression, Usure) </a:t>
            </a: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propre besoin devient secondaire </a:t>
            </a:r>
            <a:r>
              <a:rPr lang="fr-CA" sz="2600" i="1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(Légitimité, priorité)</a:t>
            </a:r>
          </a:p>
          <a:p>
            <a:endParaRPr lang="fr-CA" sz="2600" i="1" dirty="0">
              <a:solidFill>
                <a:srgbClr val="293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surcharge</a:t>
            </a:r>
            <a:endParaRPr lang="fr-CA" sz="2600" dirty="0">
              <a:solidFill>
                <a:srgbClr val="2934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thérapeutique</a:t>
            </a:r>
          </a:p>
          <a:p>
            <a:r>
              <a:rPr lang="fr-CA" sz="2600" dirty="0">
                <a:solidFill>
                  <a:srgbClr val="2934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 et limites à la demande de service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 : 21.6% de Conjoint, 37.4% Parent 41% Tiers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 : 23.0% de Conjoint, 36.8% Parent 40.2% Tiers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12">
            <a:extLst>
              <a:ext uri="{FF2B5EF4-FFF2-40B4-BE49-F238E27FC236}">
                <a16:creationId xmlns:a16="http://schemas.microsoft.com/office/drawing/2014/main" id="{44ECCEE5-69AC-41E0-7381-78525E90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088" t="67002"/>
          <a:stretch/>
        </p:blipFill>
        <p:spPr>
          <a:xfrm>
            <a:off x="1030710" y="1898153"/>
            <a:ext cx="2784767" cy="3726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46C2F93-2FB7-8374-E15B-35085729EA1F}"/>
              </a:ext>
            </a:extLst>
          </p:cNvPr>
          <p:cNvSpPr txBox="1"/>
          <p:nvPr/>
        </p:nvSpPr>
        <p:spPr>
          <a:xfrm>
            <a:off x="2055335" y="2408143"/>
            <a:ext cx="77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D2692"/>
                </a:solidFill>
              </a:rPr>
              <a:t>731</a:t>
            </a:r>
            <a:endParaRPr lang="en-US" b="1" dirty="0">
              <a:solidFill>
                <a:srgbClr val="7D269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402A29-5F8D-4400-E37F-C90CFA02434C}"/>
              </a:ext>
            </a:extLst>
          </p:cNvPr>
          <p:cNvSpPr txBox="1"/>
          <p:nvPr/>
        </p:nvSpPr>
        <p:spPr>
          <a:xfrm>
            <a:off x="2009615" y="3656796"/>
            <a:ext cx="77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3D1EF"/>
                </a:solidFill>
              </a:rPr>
              <a:t>5261</a:t>
            </a:r>
            <a:endParaRPr lang="en-US" b="1" dirty="0">
              <a:solidFill>
                <a:srgbClr val="F3D1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5B52-CCC1-6639-A3EF-9DB53118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887A4-5298-2B1A-B984-FBB13B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9" y="149903"/>
            <a:ext cx="7290491" cy="1540786"/>
          </a:xfrm>
        </p:spPr>
        <p:txBody>
          <a:bodyPr/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pour les ME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3B52C-0C24-27F1-3FCA-8795AFB28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327" y="1087716"/>
            <a:ext cx="5673882" cy="429533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provincial</a:t>
            </a:r>
            <a:endParaRPr lang="fr-FR" sz="24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 ou Visioconférence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Gratuit, bilingue &amp; confidentiel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Jusqu’à 10 rencontres de 45 à 60 min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8h à 18h </a:t>
            </a:r>
            <a:r>
              <a:rPr lang="fr-FR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(sauf exception)</a:t>
            </a:r>
            <a:endParaRPr lang="fr-FR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à partir des lignes spécialisées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DROGUE/JEU: AIDE ET RÉFÉRENCE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 individualisé selon le besoin du 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48EFF2-852E-4594-D216-5BDFC96B6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11</a:t>
            </a:fld>
            <a:endParaRPr lang="fr-FR" b="1">
              <a:solidFill>
                <a:srgbClr val="00B050"/>
              </a:solidFill>
            </a:endParaRPr>
          </a:p>
        </p:txBody>
      </p:sp>
      <p:pic>
        <p:nvPicPr>
          <p:cNvPr id="14" name="Picture 4" descr="Aperçu de l’image">
            <a:extLst>
              <a:ext uri="{FF2B5EF4-FFF2-40B4-BE49-F238E27FC236}">
                <a16:creationId xmlns:a16="http://schemas.microsoft.com/office/drawing/2014/main" id="{B39E5731-A2FD-00D1-4C73-AEAADA1D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735" y="0"/>
            <a:ext cx="6880255" cy="68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286F-159F-4F24-99F5-24E7D825EAD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7674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du service </a:t>
            </a:r>
            <a:r>
              <a:rPr lang="en-US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ENSEMBLE : S.E.D</a:t>
            </a:r>
            <a:endParaRPr lang="en-US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ED931-C584-42BE-8AE6-874DB86B44D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9C49F9DF-484C-45EC-9D69-F3BBB678910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8715151"/>
              </p:ext>
            </p:extLst>
          </p:nvPr>
        </p:nvGraphicFramePr>
        <p:xfrm>
          <a:off x="0" y="1295400"/>
          <a:ext cx="12192000" cy="444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2B884D0B-9BD5-BB02-B3E7-814F07472E44}"/>
              </a:ext>
            </a:extLst>
          </p:cNvPr>
          <p:cNvSpPr/>
          <p:nvPr/>
        </p:nvSpPr>
        <p:spPr>
          <a:xfrm>
            <a:off x="-1" y="42170"/>
            <a:ext cx="1215139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DROGUE : AIDE ET RÉFÉRENCE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7CBF0BF-E3A8-3D36-264C-91EEA1F4F843}"/>
              </a:ext>
            </a:extLst>
          </p:cNvPr>
          <p:cNvSpPr/>
          <p:nvPr/>
        </p:nvSpPr>
        <p:spPr>
          <a:xfrm>
            <a:off x="0" y="875573"/>
            <a:ext cx="1215139" cy="1250030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 : </a:t>
            </a:r>
          </a:p>
          <a:p>
            <a:pPr algn="ctr"/>
            <a:r>
              <a:rPr lang="fr-C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 ET RÉFÉRENCE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04D0643B-9E81-EAD4-8093-B9BD30489D2A}"/>
              </a:ext>
            </a:extLst>
          </p:cNvPr>
          <p:cNvSpPr/>
          <p:nvPr/>
        </p:nvSpPr>
        <p:spPr>
          <a:xfrm rot="5400000">
            <a:off x="398815" y="2134165"/>
            <a:ext cx="417506" cy="18621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47A8-759C-32FA-7393-A4FAFFA4B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7A433-F3A2-D31C-7715-28EE38BAE4A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B30EBE13-3D59-B9F5-DBF3-086DF1838C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181861"/>
              </p:ext>
            </p:extLst>
          </p:nvPr>
        </p:nvGraphicFramePr>
        <p:xfrm>
          <a:off x="0" y="1295400"/>
          <a:ext cx="12192000" cy="444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lèche : courbe vers le bas 2">
            <a:extLst>
              <a:ext uri="{FF2B5EF4-FFF2-40B4-BE49-F238E27FC236}">
                <a16:creationId xmlns:a16="http://schemas.microsoft.com/office/drawing/2014/main" id="{D838D83B-53E5-03E5-7890-9EEFFB71B68D}"/>
              </a:ext>
            </a:extLst>
          </p:cNvPr>
          <p:cNvSpPr/>
          <p:nvPr/>
        </p:nvSpPr>
        <p:spPr>
          <a:xfrm>
            <a:off x="1037967" y="1650958"/>
            <a:ext cx="3789406" cy="97000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7A02F750-5997-FDB1-39AD-5F453FB3F731}"/>
              </a:ext>
            </a:extLst>
          </p:cNvPr>
          <p:cNvSpPr/>
          <p:nvPr/>
        </p:nvSpPr>
        <p:spPr>
          <a:xfrm>
            <a:off x="7311747" y="3006684"/>
            <a:ext cx="3072714" cy="170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 : courbe vers la gauche 8">
            <a:extLst>
              <a:ext uri="{FF2B5EF4-FFF2-40B4-BE49-F238E27FC236}">
                <a16:creationId xmlns:a16="http://schemas.microsoft.com/office/drawing/2014/main" id="{4FA2CCA5-C24B-3A41-DA5A-4DFEB02A4986}"/>
              </a:ext>
            </a:extLst>
          </p:cNvPr>
          <p:cNvSpPr/>
          <p:nvPr/>
        </p:nvSpPr>
        <p:spPr>
          <a:xfrm rot="5400000">
            <a:off x="3200126" y="1477819"/>
            <a:ext cx="1325562" cy="6671373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id="{F5A5DFA4-239F-4C78-2E1A-F12021236B37}"/>
              </a:ext>
            </a:extLst>
          </p:cNvPr>
          <p:cNvSpPr/>
          <p:nvPr/>
        </p:nvSpPr>
        <p:spPr>
          <a:xfrm>
            <a:off x="2998573" y="4228957"/>
            <a:ext cx="6491416" cy="120981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410F6F8D-CBCA-D487-3CBE-EAC3EE210A53}"/>
              </a:ext>
            </a:extLst>
          </p:cNvPr>
          <p:cNvSpPr/>
          <p:nvPr/>
        </p:nvSpPr>
        <p:spPr>
          <a:xfrm>
            <a:off x="3472248" y="3166930"/>
            <a:ext cx="2772033" cy="170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 : courbe vers le haut 11">
            <a:extLst>
              <a:ext uri="{FF2B5EF4-FFF2-40B4-BE49-F238E27FC236}">
                <a16:creationId xmlns:a16="http://schemas.microsoft.com/office/drawing/2014/main" id="{3B541E74-F4D9-BED7-9D69-BB389AD90C9C}"/>
              </a:ext>
            </a:extLst>
          </p:cNvPr>
          <p:cNvSpPr/>
          <p:nvPr/>
        </p:nvSpPr>
        <p:spPr>
          <a:xfrm rot="10800000">
            <a:off x="-181232" y="121197"/>
            <a:ext cx="11210044" cy="233437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B582AF6-6385-E35F-BA50-1E8AD220ADFD}"/>
              </a:ext>
            </a:extLst>
          </p:cNvPr>
          <p:cNvSpPr/>
          <p:nvPr/>
        </p:nvSpPr>
        <p:spPr>
          <a:xfrm>
            <a:off x="-1" y="580650"/>
            <a:ext cx="1215139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DROGUE : AIDE ET RÉFÉRENCE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1632D-42F1-547C-D311-5DBE6FE0BE12}"/>
              </a:ext>
            </a:extLst>
          </p:cNvPr>
          <p:cNvSpPr/>
          <p:nvPr/>
        </p:nvSpPr>
        <p:spPr>
          <a:xfrm>
            <a:off x="0" y="1414053"/>
            <a:ext cx="1215139" cy="1250030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/>
              <a:t>JEU : </a:t>
            </a:r>
          </a:p>
          <a:p>
            <a:pPr algn="ctr"/>
            <a:r>
              <a:rPr lang="fr-CA" sz="1100" dirty="0"/>
              <a:t>AIDE ET RÉFÉRENCE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F351712-260F-29FD-9A8F-7F6A0C1222F5}"/>
              </a:ext>
            </a:extLst>
          </p:cNvPr>
          <p:cNvSpPr/>
          <p:nvPr/>
        </p:nvSpPr>
        <p:spPr>
          <a:xfrm>
            <a:off x="5483144" y="4926618"/>
            <a:ext cx="777063" cy="774083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F2ECF9B-4ED7-CB01-5276-A0E2A1FE369E}"/>
              </a:ext>
            </a:extLst>
          </p:cNvPr>
          <p:cNvSpPr/>
          <p:nvPr/>
        </p:nvSpPr>
        <p:spPr>
          <a:xfrm>
            <a:off x="2482174" y="1334402"/>
            <a:ext cx="900991" cy="697839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F87B629-439D-FE11-0750-F99676561F00}"/>
              </a:ext>
            </a:extLst>
          </p:cNvPr>
          <p:cNvSpPr/>
          <p:nvPr/>
        </p:nvSpPr>
        <p:spPr>
          <a:xfrm>
            <a:off x="7494554" y="1732213"/>
            <a:ext cx="636192" cy="601610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2BCE6F1-3DC2-492C-45FF-6D0BBAD26639}"/>
              </a:ext>
            </a:extLst>
          </p:cNvPr>
          <p:cNvSpPr/>
          <p:nvPr/>
        </p:nvSpPr>
        <p:spPr>
          <a:xfrm>
            <a:off x="9322637" y="4257990"/>
            <a:ext cx="1246194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EEE202D-B4AA-FDF0-8892-F1ACD042EC16}"/>
              </a:ext>
            </a:extLst>
          </p:cNvPr>
          <p:cNvSpPr/>
          <p:nvPr/>
        </p:nvSpPr>
        <p:spPr>
          <a:xfrm>
            <a:off x="5871676" y="4672785"/>
            <a:ext cx="603258" cy="59123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D7D8726-BBDB-7CF4-B14C-52FF672B9AF9}"/>
              </a:ext>
            </a:extLst>
          </p:cNvPr>
          <p:cNvSpPr/>
          <p:nvPr/>
        </p:nvSpPr>
        <p:spPr>
          <a:xfrm>
            <a:off x="10359081" y="2385509"/>
            <a:ext cx="355560" cy="363869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2921FF8-85A1-330A-B85D-783ED581062F}"/>
              </a:ext>
            </a:extLst>
          </p:cNvPr>
          <p:cNvSpPr/>
          <p:nvPr/>
        </p:nvSpPr>
        <p:spPr>
          <a:xfrm>
            <a:off x="3069663" y="1290067"/>
            <a:ext cx="1246194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49A66C0-9290-A662-E27E-B72CA4E5775D}"/>
              </a:ext>
            </a:extLst>
          </p:cNvPr>
          <p:cNvSpPr/>
          <p:nvPr/>
        </p:nvSpPr>
        <p:spPr>
          <a:xfrm>
            <a:off x="10027331" y="4986319"/>
            <a:ext cx="603258" cy="59123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072BC3F-9A3E-D11B-1212-0B6BD5AE56DC}"/>
              </a:ext>
            </a:extLst>
          </p:cNvPr>
          <p:cNvSpPr/>
          <p:nvPr/>
        </p:nvSpPr>
        <p:spPr>
          <a:xfrm>
            <a:off x="10511480" y="2333823"/>
            <a:ext cx="603257" cy="567955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09213EF-14B8-9CD2-F6D4-A0DFDD716F55}"/>
              </a:ext>
            </a:extLst>
          </p:cNvPr>
          <p:cNvSpPr/>
          <p:nvPr/>
        </p:nvSpPr>
        <p:spPr>
          <a:xfrm>
            <a:off x="1807040" y="4789089"/>
            <a:ext cx="900991" cy="835906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BA52281-6A64-2EAD-C698-AAD34E8231CD}"/>
              </a:ext>
            </a:extLst>
          </p:cNvPr>
          <p:cNvSpPr/>
          <p:nvPr/>
        </p:nvSpPr>
        <p:spPr>
          <a:xfrm>
            <a:off x="2811119" y="1806957"/>
            <a:ext cx="432164" cy="42997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4F56BAA-A987-56AE-1A16-E0EB536F50FD}"/>
              </a:ext>
            </a:extLst>
          </p:cNvPr>
          <p:cNvSpPr/>
          <p:nvPr/>
        </p:nvSpPr>
        <p:spPr>
          <a:xfrm>
            <a:off x="7372085" y="2090925"/>
            <a:ext cx="355560" cy="363869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AFDF6D3-B530-4B31-70E2-CACD01ACC04F}"/>
              </a:ext>
            </a:extLst>
          </p:cNvPr>
          <p:cNvSpPr/>
          <p:nvPr/>
        </p:nvSpPr>
        <p:spPr>
          <a:xfrm>
            <a:off x="4907123" y="4257990"/>
            <a:ext cx="1246194" cy="1151562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8AEE8EF-72D6-554D-441F-A2A059802134}"/>
              </a:ext>
            </a:extLst>
          </p:cNvPr>
          <p:cNvSpPr/>
          <p:nvPr/>
        </p:nvSpPr>
        <p:spPr>
          <a:xfrm>
            <a:off x="1555067" y="4587478"/>
            <a:ext cx="603258" cy="591238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A2E3FBE-9B43-F6CF-1A95-7A6E5C3CCC44}"/>
              </a:ext>
            </a:extLst>
          </p:cNvPr>
          <p:cNvSpPr/>
          <p:nvPr/>
        </p:nvSpPr>
        <p:spPr>
          <a:xfrm>
            <a:off x="948868" y="4883097"/>
            <a:ext cx="1240111" cy="940063"/>
          </a:xfrm>
          <a:prstGeom prst="ellipse">
            <a:avLst/>
          </a:prstGeom>
          <a:solidFill>
            <a:srgbClr val="0AFF7B">
              <a:alpha val="6705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8CB9298-9BE7-5A04-1A38-26E575C99034}"/>
              </a:ext>
            </a:extLst>
          </p:cNvPr>
          <p:cNvSpPr/>
          <p:nvPr/>
        </p:nvSpPr>
        <p:spPr>
          <a:xfrm>
            <a:off x="4025759" y="4519228"/>
            <a:ext cx="270674" cy="269861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2FF565B-8A16-C59B-605C-F75A8F9F6DC2}"/>
              </a:ext>
            </a:extLst>
          </p:cNvPr>
          <p:cNvSpPr/>
          <p:nvPr/>
        </p:nvSpPr>
        <p:spPr>
          <a:xfrm>
            <a:off x="7583102" y="1954744"/>
            <a:ext cx="728876" cy="663292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C375071-B959-B784-5023-304619D33184}"/>
              </a:ext>
            </a:extLst>
          </p:cNvPr>
          <p:cNvSpPr/>
          <p:nvPr/>
        </p:nvSpPr>
        <p:spPr>
          <a:xfrm>
            <a:off x="10318855" y="129038"/>
            <a:ext cx="1370743" cy="1198959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91C0E60-D101-B647-61FF-7A474B17580E}"/>
              </a:ext>
            </a:extLst>
          </p:cNvPr>
          <p:cNvSpPr/>
          <p:nvPr/>
        </p:nvSpPr>
        <p:spPr>
          <a:xfrm>
            <a:off x="11277792" y="442437"/>
            <a:ext cx="728876" cy="663292"/>
          </a:xfrm>
          <a:prstGeom prst="ellipse">
            <a:avLst/>
          </a:prstGeom>
          <a:solidFill>
            <a:schemeClr val="tx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A74531C-5394-220E-BF08-ABDCF08BB1C5}"/>
              </a:ext>
            </a:extLst>
          </p:cNvPr>
          <p:cNvSpPr/>
          <p:nvPr/>
        </p:nvSpPr>
        <p:spPr>
          <a:xfrm>
            <a:off x="4915921" y="1020588"/>
            <a:ext cx="1134592" cy="1151562"/>
          </a:xfrm>
          <a:prstGeom prst="ellipse">
            <a:avLst/>
          </a:prstGeom>
          <a:solidFill>
            <a:srgbClr val="FFCC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100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05EBF0C-20DC-77EE-8737-A3B9563337FF}"/>
              </a:ext>
            </a:extLst>
          </p:cNvPr>
          <p:cNvSpPr/>
          <p:nvPr/>
        </p:nvSpPr>
        <p:spPr>
          <a:xfrm>
            <a:off x="5295052" y="249910"/>
            <a:ext cx="1807610" cy="1704834"/>
          </a:xfrm>
          <a:prstGeom prst="ellipse">
            <a:avLst/>
          </a:prstGeom>
          <a:solidFill>
            <a:srgbClr val="0AFF7B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Filet de sécurité</a:t>
            </a:r>
          </a:p>
        </p:txBody>
      </p:sp>
    </p:spTree>
    <p:extLst>
      <p:ext uri="{BB962C8B-B14F-4D97-AF65-F5344CB8AC3E}">
        <p14:creationId xmlns:p14="http://schemas.microsoft.com/office/powerpoint/2010/main" val="12498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2B332B2-25D8-8004-380E-A1CA70D775E5}"/>
              </a:ext>
            </a:extLst>
          </p:cNvPr>
          <p:cNvSpPr/>
          <p:nvPr/>
        </p:nvSpPr>
        <p:spPr>
          <a:xfrm>
            <a:off x="-207433" y="4309516"/>
            <a:ext cx="12606866" cy="850036"/>
          </a:xfrm>
          <a:prstGeom prst="roundRect">
            <a:avLst/>
          </a:prstGeom>
          <a:solidFill>
            <a:srgbClr val="293461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SOUTIEN * INFORMATION * RÉFÉRENCES</a:t>
            </a:r>
            <a:endParaRPr lang="en-US" sz="2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70F5CA8-764F-ED78-91B2-42057B83D9F1}"/>
              </a:ext>
            </a:extLst>
          </p:cNvPr>
          <p:cNvSpPr txBox="1">
            <a:spLocks/>
          </p:cNvSpPr>
          <p:nvPr/>
        </p:nvSpPr>
        <p:spPr>
          <a:xfrm>
            <a:off x="0" y="3215640"/>
            <a:ext cx="12192000" cy="8500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BREF</a:t>
            </a:r>
          </a:p>
        </p:txBody>
      </p:sp>
    </p:spTree>
    <p:extLst>
      <p:ext uri="{BB962C8B-B14F-4D97-AF65-F5344CB8AC3E}">
        <p14:creationId xmlns:p14="http://schemas.microsoft.com/office/powerpoint/2010/main" val="5706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7AB5175E-ED68-77E9-7A5E-AAB8F0D9B19C}"/>
              </a:ext>
            </a:extLst>
          </p:cNvPr>
          <p:cNvSpPr txBox="1"/>
          <p:nvPr/>
        </p:nvSpPr>
        <p:spPr>
          <a:xfrm>
            <a:off x="6238350" y="1357403"/>
            <a:ext cx="38217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1"/>
                </a:solidFill>
                <a:cs typeface="Times New Roman" panose="02020603050405020304" pitchFamily="18" charset="0"/>
              </a:rPr>
              <a:t>Suivez-nous</a:t>
            </a:r>
          </a:p>
          <a:p>
            <a:endParaRPr lang="fr-CA" sz="1400" dirty="0"/>
          </a:p>
          <a:p>
            <a:endParaRPr lang="fr-CA" sz="1400" dirty="0"/>
          </a:p>
        </p:txBody>
      </p:sp>
      <p:pic>
        <p:nvPicPr>
          <p:cNvPr id="5" name="Image 4" descr="Une image contenant symbole, logo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51879DEB-4578-EE42-E057-84BE49488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03" y="2072084"/>
            <a:ext cx="400110" cy="4001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D2EEC9A-0C73-62F4-9BD1-FC271B4C4E55}"/>
              </a:ext>
            </a:extLst>
          </p:cNvPr>
          <p:cNvSpPr txBox="1"/>
          <p:nvPr/>
        </p:nvSpPr>
        <p:spPr>
          <a:xfrm>
            <a:off x="1043233" y="246227"/>
            <a:ext cx="1010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Centre de Référence du Grand Montréal</a:t>
            </a:r>
          </a:p>
          <a:p>
            <a:pPr algn="ctr"/>
            <a:r>
              <a:rPr lang="fr-CA" dirty="0">
                <a:cs typeface="Times New Roman" panose="02020603050405020304" pitchFamily="18" charset="0"/>
              </a:rPr>
              <a:t>3155 rue Hochelaga, bureau 101</a:t>
            </a:r>
          </a:p>
          <a:p>
            <a:pPr algn="ctr"/>
            <a:r>
              <a:rPr lang="fr-CA" dirty="0">
                <a:cs typeface="Times New Roman" panose="02020603050405020304" pitchFamily="18" charset="0"/>
              </a:rPr>
              <a:t>H1W 1G4 Montréal, Québec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51FCB4-F7A9-7AE9-65CC-F7F2B9D62B8B}"/>
              </a:ext>
            </a:extLst>
          </p:cNvPr>
          <p:cNvSpPr txBox="1"/>
          <p:nvPr/>
        </p:nvSpPr>
        <p:spPr>
          <a:xfrm>
            <a:off x="8877" y="1357403"/>
            <a:ext cx="5843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Contacts</a:t>
            </a:r>
          </a:p>
          <a:p>
            <a:pPr algn="ctr"/>
            <a:endParaRPr lang="fr-CA" sz="1400" b="1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Bianka Constantin Parent 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Intervenante lignes spécialisées DAR JAR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Chargée de projet Service de soutien ENSEMBLE: S.E.D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5"/>
              </a:rPr>
              <a:t>Bianka.constantin@crgm.ca</a:t>
            </a:r>
            <a:endParaRPr lang="fr-CA" sz="1400" dirty="0">
              <a:cs typeface="Times New Roman" panose="02020603050405020304" pitchFamily="18" charset="0"/>
            </a:endParaRPr>
          </a:p>
          <a:p>
            <a:pPr algn="r"/>
            <a:endParaRPr lang="fr-CA" sz="1400" b="1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Zeineb Sellami 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Intervenante lignes spécialisées DAR JAR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Chargée de projet Service de soutien ENSEMBLE: S.E.D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6"/>
              </a:rPr>
              <a:t>Zeineb.sellami@crgm.ca</a:t>
            </a:r>
            <a:endParaRPr lang="fr-CA" sz="1400" dirty="0">
              <a:cs typeface="Times New Roman" panose="02020603050405020304" pitchFamily="18" charset="0"/>
            </a:endParaRPr>
          </a:p>
          <a:p>
            <a:pPr algn="r"/>
            <a:endParaRPr lang="fr-CA" sz="1400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Nancy Rocha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Directrice des lignes spécialisées, </a:t>
            </a:r>
            <a:r>
              <a:rPr lang="fr-CA" sz="1400" dirty="0" err="1">
                <a:cs typeface="Times New Roman" panose="02020603050405020304" pitchFamily="18" charset="0"/>
              </a:rPr>
              <a:t>Telecounseling</a:t>
            </a:r>
            <a:r>
              <a:rPr lang="fr-CA" sz="1400" dirty="0">
                <a:cs typeface="Times New Roman" panose="02020603050405020304" pitchFamily="18" charset="0"/>
              </a:rPr>
              <a:t> et Soutien Ensemble: S.E.D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7"/>
              </a:rPr>
              <a:t>nancy.rocha@crgm.ca</a:t>
            </a:r>
            <a:endParaRPr lang="fr-CA" sz="1400" dirty="0">
              <a:cs typeface="Times New Roman" panose="02020603050405020304" pitchFamily="18" charset="0"/>
            </a:endParaRPr>
          </a:p>
          <a:p>
            <a:pPr algn="r"/>
            <a:endParaRPr lang="fr-CA" sz="1400" dirty="0">
              <a:cs typeface="Times New Roman" panose="02020603050405020304" pitchFamily="18" charset="0"/>
            </a:endParaRPr>
          </a:p>
          <a:p>
            <a:pPr algn="r"/>
            <a:r>
              <a:rPr lang="fr-CA" sz="1400" b="1" dirty="0">
                <a:cs typeface="Times New Roman" panose="02020603050405020304" pitchFamily="18" charset="0"/>
              </a:rPr>
              <a:t>Lucie Kechichian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</a:rPr>
              <a:t>Directrice des communications</a:t>
            </a:r>
          </a:p>
          <a:p>
            <a:pPr algn="r"/>
            <a:r>
              <a:rPr lang="fr-CA" sz="1400" dirty="0">
                <a:cs typeface="Times New Roman" panose="02020603050405020304" pitchFamily="18" charset="0"/>
                <a:hlinkClick r:id="rId8"/>
              </a:rPr>
              <a:t>lucie.kechichian@crgm.ca</a:t>
            </a:r>
            <a:r>
              <a:rPr lang="fr-CA" sz="14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Image 8" descr="Une image contenant cercle, Graphique, Caractère coloré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F0239F0D-BC9B-9EFC-B2E5-A906F9940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54" y="3274445"/>
            <a:ext cx="400110" cy="400110"/>
          </a:xfrm>
          <a:prstGeom prst="rect">
            <a:avLst/>
          </a:prstGeom>
        </p:spPr>
      </p:pic>
      <p:pic>
        <p:nvPicPr>
          <p:cNvPr id="13" name="Image 12" descr="Une image contenant Graphique, symbole, Police, capture d’écran&#10;&#10;Description générée automatiquement">
            <a:hlinkClick r:id="rId11"/>
            <a:extLst>
              <a:ext uri="{FF2B5EF4-FFF2-40B4-BE49-F238E27FC236}">
                <a16:creationId xmlns:a16="http://schemas.microsoft.com/office/drawing/2014/main" id="{33475A69-08A5-F0F2-13EA-75B83D874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03" y="4587151"/>
            <a:ext cx="400110" cy="400110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577855-F3D9-57CB-CE9A-BC4D120E00C6}"/>
              </a:ext>
            </a:extLst>
          </p:cNvPr>
          <p:cNvCxnSpPr>
            <a:cxnSpLocks/>
          </p:cNvCxnSpPr>
          <p:nvPr/>
        </p:nvCxnSpPr>
        <p:spPr>
          <a:xfrm>
            <a:off x="6087123" y="1391574"/>
            <a:ext cx="8877" cy="423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BCD3010-8F56-5006-5682-4F9BFF005FC5}"/>
              </a:ext>
            </a:extLst>
          </p:cNvPr>
          <p:cNvSpPr txBox="1"/>
          <p:nvPr/>
        </p:nvSpPr>
        <p:spPr>
          <a:xfrm>
            <a:off x="6936633" y="1977988"/>
            <a:ext cx="4654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drogueaideetreference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jeuaideetreference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747A5E-9B2E-D478-9FEE-6282D6A133E0}"/>
              </a:ext>
            </a:extLst>
          </p:cNvPr>
          <p:cNvSpPr txBox="1"/>
          <p:nvPr/>
        </p:nvSpPr>
        <p:spPr>
          <a:xfrm>
            <a:off x="6948116" y="44948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linkedin.com/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centre-de-référence-du-grand-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montréal</a:t>
            </a:r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826BCF-EC5C-26BE-FF76-27B8370093C2}"/>
              </a:ext>
            </a:extLst>
          </p:cNvPr>
          <p:cNvSpPr txBox="1"/>
          <p:nvPr/>
        </p:nvSpPr>
        <p:spPr>
          <a:xfrm>
            <a:off x="6936633" y="3182112"/>
            <a:ext cx="365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drogueaideetreference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fr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jeuaideetreference</a:t>
            </a:r>
            <a:endParaRPr lang="fr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FECFC-E1FC-F709-74DF-8AF73178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1370-4A47-70C0-A0B1-4F2F2177DD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4167" y="316999"/>
            <a:ext cx="123042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CRGM : Centre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Référence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Grand Montréal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58C43-88DE-6025-AC59-76CC677AE8D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8B122F5-E229-4BD3-E0FB-434998BC496D}"/>
              </a:ext>
            </a:extLst>
          </p:cNvPr>
          <p:cNvCxnSpPr>
            <a:cxnSpLocks/>
          </p:cNvCxnSpPr>
          <p:nvPr/>
        </p:nvCxnSpPr>
        <p:spPr>
          <a:xfrm>
            <a:off x="3035393" y="3008641"/>
            <a:ext cx="771268" cy="0"/>
          </a:xfrm>
          <a:prstGeom prst="straightConnector1">
            <a:avLst/>
          </a:prstGeom>
          <a:ln w="38100" cap="flat" cmpd="sng" algn="ctr">
            <a:solidFill>
              <a:srgbClr val="29346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33E381FE-DA71-6C93-9A4F-DAE52759CA5B}"/>
              </a:ext>
            </a:extLst>
          </p:cNvPr>
          <p:cNvSpPr/>
          <p:nvPr/>
        </p:nvSpPr>
        <p:spPr>
          <a:xfrm>
            <a:off x="491116" y="1840274"/>
            <a:ext cx="2499594" cy="2394743"/>
          </a:xfrm>
          <a:prstGeom prst="ellipse">
            <a:avLst/>
          </a:prstGeom>
          <a:solidFill>
            <a:srgbClr val="FF0000">
              <a:alpha val="54902"/>
            </a:srgb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C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397862-315F-48C2-6176-22E580A560BA}"/>
              </a:ext>
            </a:extLst>
          </p:cNvPr>
          <p:cNvSpPr/>
          <p:nvPr/>
        </p:nvSpPr>
        <p:spPr>
          <a:xfrm>
            <a:off x="3845196" y="1728688"/>
            <a:ext cx="3011915" cy="2503579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1 800 265-2626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3B95712-438B-82A3-6D56-4FB8E7212B46}"/>
              </a:ext>
            </a:extLst>
          </p:cNvPr>
          <p:cNvSpPr/>
          <p:nvPr/>
        </p:nvSpPr>
        <p:spPr>
          <a:xfrm>
            <a:off x="6363176" y="1730108"/>
            <a:ext cx="2992207" cy="2491749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JEU : AIDE ET RÉFÉRENCE </a:t>
            </a:r>
          </a:p>
          <a:p>
            <a:pPr algn="ctr"/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1 800 461-0140</a:t>
            </a:r>
          </a:p>
        </p:txBody>
      </p:sp>
    </p:spTree>
    <p:extLst>
      <p:ext uri="{BB962C8B-B14F-4D97-AF65-F5344CB8AC3E}">
        <p14:creationId xmlns:p14="http://schemas.microsoft.com/office/powerpoint/2010/main" val="1576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0A606-BFB0-170E-D452-F944D2A18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7A8B-BCD1-4385-447F-70FB394FBB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4167" y="316999"/>
            <a:ext cx="12304294" cy="1325563"/>
          </a:xfrm>
        </p:spPr>
        <p:txBody>
          <a:bodyPr/>
          <a:lstStyle/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des services du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FD04B-08C8-A36C-DC16-5B49512C0A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237EEE-95B2-42CA-F0F0-1B50DC5DDEE1}"/>
              </a:ext>
            </a:extLst>
          </p:cNvPr>
          <p:cNvSpPr/>
          <p:nvPr/>
        </p:nvSpPr>
        <p:spPr>
          <a:xfrm>
            <a:off x="9101032" y="3726966"/>
            <a:ext cx="2904739" cy="2428626"/>
          </a:xfrm>
          <a:prstGeom prst="ellipse">
            <a:avLst/>
          </a:prstGeom>
          <a:solidFill>
            <a:srgbClr val="00D6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Télécounseling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69C748-9229-28F7-48A6-00BED9B588D7}"/>
              </a:ext>
            </a:extLst>
          </p:cNvPr>
          <p:cNvCxnSpPr>
            <a:cxnSpLocks/>
          </p:cNvCxnSpPr>
          <p:nvPr/>
        </p:nvCxnSpPr>
        <p:spPr>
          <a:xfrm>
            <a:off x="3058163" y="3016879"/>
            <a:ext cx="771268" cy="0"/>
          </a:xfrm>
          <a:prstGeom prst="straightConnector1">
            <a:avLst/>
          </a:prstGeom>
          <a:ln w="38100" cap="flat" cmpd="sng" algn="ctr">
            <a:solidFill>
              <a:srgbClr val="29346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FD613426-8064-F284-E8C7-7596D56C8C6B}"/>
              </a:ext>
            </a:extLst>
          </p:cNvPr>
          <p:cNvSpPr/>
          <p:nvPr/>
        </p:nvSpPr>
        <p:spPr>
          <a:xfrm>
            <a:off x="491116" y="1848512"/>
            <a:ext cx="2499594" cy="2394743"/>
          </a:xfrm>
          <a:prstGeom prst="ellipse">
            <a:avLst/>
          </a:prstGeom>
          <a:solidFill>
            <a:srgbClr val="FF0000">
              <a:alpha val="54902"/>
            </a:srgb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C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211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0EBF06D5-9E41-CF00-E811-C8896AEE76BC}"/>
              </a:ext>
            </a:extLst>
          </p:cNvPr>
          <p:cNvSpPr/>
          <p:nvPr/>
        </p:nvSpPr>
        <p:spPr>
          <a:xfrm rot="16200000">
            <a:off x="6339331" y="1841183"/>
            <a:ext cx="485744" cy="4925895"/>
          </a:xfrm>
          <a:prstGeom prst="leftBrace">
            <a:avLst>
              <a:gd name="adj1" fmla="val 9821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84E9067-B5BC-2FA8-B0FD-F3D5732DE6FB}"/>
              </a:ext>
            </a:extLst>
          </p:cNvPr>
          <p:cNvSpPr/>
          <p:nvPr/>
        </p:nvSpPr>
        <p:spPr>
          <a:xfrm>
            <a:off x="4832059" y="4720281"/>
            <a:ext cx="3414319" cy="966425"/>
          </a:xfrm>
          <a:prstGeom prst="ellipse">
            <a:avLst/>
          </a:prstGeom>
          <a:solidFill>
            <a:srgbClr val="CC00FF">
              <a:alpha val="50196"/>
            </a:srgbClr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: S.E.D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601E2A-6B16-5B2D-0264-9B05FE99F8CC}"/>
              </a:ext>
            </a:extLst>
          </p:cNvPr>
          <p:cNvSpPr/>
          <p:nvPr/>
        </p:nvSpPr>
        <p:spPr>
          <a:xfrm>
            <a:off x="6363176" y="1730108"/>
            <a:ext cx="2992207" cy="2491749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JEU : AIDE ET RÉFÉRENCE </a:t>
            </a:r>
          </a:p>
          <a:p>
            <a:pPr algn="ctr"/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1 800 461-0140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7731B84-857C-6A0D-CBE1-7CC9EFA01862}"/>
              </a:ext>
            </a:extLst>
          </p:cNvPr>
          <p:cNvSpPr/>
          <p:nvPr/>
        </p:nvSpPr>
        <p:spPr>
          <a:xfrm>
            <a:off x="3845196" y="1728688"/>
            <a:ext cx="3011915" cy="2503579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1 800 265-2626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1953F589-6EDC-A3A2-58A0-C33CC424361F}"/>
              </a:ext>
            </a:extLst>
          </p:cNvPr>
          <p:cNvCxnSpPr>
            <a:stCxn id="7" idx="6"/>
            <a:endCxn id="8" idx="0"/>
          </p:cNvCxnSpPr>
          <p:nvPr/>
        </p:nvCxnSpPr>
        <p:spPr>
          <a:xfrm>
            <a:off x="9355383" y="2975983"/>
            <a:ext cx="1198019" cy="75098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15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9691-ED03-DBFA-3F02-A899859E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0A2-9738-B59F-8175-C8763DE895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" y="316999"/>
            <a:ext cx="12240127" cy="1325563"/>
          </a:xfrm>
        </p:spPr>
        <p:txBody>
          <a:bodyPr/>
          <a:lstStyle/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SPÉCIFIQUEMENT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lignes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spécialisées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le service de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soutien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509D2-C5F1-90D4-3D06-D60439C698A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E1B0C22-CE52-F0AC-522E-4D03B41BC8F3}"/>
              </a:ext>
            </a:extLst>
          </p:cNvPr>
          <p:cNvSpPr/>
          <p:nvPr/>
        </p:nvSpPr>
        <p:spPr>
          <a:xfrm>
            <a:off x="4832059" y="4720281"/>
            <a:ext cx="3414319" cy="966425"/>
          </a:xfrm>
          <a:prstGeom prst="ellipse">
            <a:avLst/>
          </a:prstGeom>
          <a:solidFill>
            <a:srgbClr val="CC00FF">
              <a:alpha val="50196"/>
            </a:srgbClr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: S.E.D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CD5BEF01-A52A-2723-0618-38B8109CAFD7}"/>
              </a:ext>
            </a:extLst>
          </p:cNvPr>
          <p:cNvSpPr/>
          <p:nvPr/>
        </p:nvSpPr>
        <p:spPr>
          <a:xfrm rot="16200000">
            <a:off x="6339331" y="1841183"/>
            <a:ext cx="485744" cy="4925895"/>
          </a:xfrm>
          <a:prstGeom prst="leftBrace">
            <a:avLst>
              <a:gd name="adj1" fmla="val 9821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que 4" descr="Centre d’appels contour">
            <a:extLst>
              <a:ext uri="{FF2B5EF4-FFF2-40B4-BE49-F238E27FC236}">
                <a16:creationId xmlns:a16="http://schemas.microsoft.com/office/drawing/2014/main" id="{19E5591D-2E65-2177-B4CC-F3A660058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1288" y="3527961"/>
            <a:ext cx="685573" cy="685573"/>
          </a:xfrm>
          <a:prstGeom prst="rect">
            <a:avLst/>
          </a:prstGeom>
        </p:spPr>
      </p:pic>
      <p:pic>
        <p:nvPicPr>
          <p:cNvPr id="11" name="Graphique 10" descr="Programmeur contour">
            <a:extLst>
              <a:ext uri="{FF2B5EF4-FFF2-40B4-BE49-F238E27FC236}">
                <a16:creationId xmlns:a16="http://schemas.microsoft.com/office/drawing/2014/main" id="{4C7416D5-559A-0A4A-FA0E-233EB711B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7545" y="3429000"/>
            <a:ext cx="683406" cy="68340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409DC77-5B34-88A4-8EF9-1F5188F52C3C}"/>
              </a:ext>
            </a:extLst>
          </p:cNvPr>
          <p:cNvSpPr/>
          <p:nvPr/>
        </p:nvSpPr>
        <p:spPr>
          <a:xfrm>
            <a:off x="6363176" y="1730108"/>
            <a:ext cx="2992207" cy="2491749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JEU : AIDE ET RÉFÉRENCE </a:t>
            </a:r>
          </a:p>
          <a:p>
            <a:pPr algn="ctr"/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1 800 461-0140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8BA9FB-4462-3EBB-3B3F-2E6A7E870D97}"/>
              </a:ext>
            </a:extLst>
          </p:cNvPr>
          <p:cNvSpPr/>
          <p:nvPr/>
        </p:nvSpPr>
        <p:spPr>
          <a:xfrm>
            <a:off x="3845196" y="1728688"/>
            <a:ext cx="3011915" cy="2503579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1 800 265-2626</a:t>
            </a:r>
          </a:p>
        </p:txBody>
      </p:sp>
      <p:pic>
        <p:nvPicPr>
          <p:cNvPr id="13" name="Graphique 12" descr="Réseaux sociaux contour">
            <a:extLst>
              <a:ext uri="{FF2B5EF4-FFF2-40B4-BE49-F238E27FC236}">
                <a16:creationId xmlns:a16="http://schemas.microsoft.com/office/drawing/2014/main" id="{890669F9-E1EE-D863-9261-70A0981804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1836" y="3222655"/>
            <a:ext cx="1120734" cy="11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74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D8D3F-B621-4E80-AD13-10E26707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20" y="149903"/>
            <a:ext cx="10037579" cy="1540786"/>
          </a:xfrm>
        </p:spPr>
        <p:txBody>
          <a:bodyPr/>
          <a:lstStyle/>
          <a:p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 des lignes spécialisés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1518D5-A715-4DB1-BEC8-0648D84A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220" y="1175814"/>
            <a:ext cx="10875779" cy="48704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Provincial 24h / 7j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Téléphonique &amp; Clavardage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Gratuit, bilingue &amp; confidentiel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Soutien, Information et Référence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toute personne préoccupée par ses habitudes: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consommation de Substance </a:t>
            </a:r>
            <a:r>
              <a:rPr lang="fr-FR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PsychoActive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Jeu de Hasard et d’Argent (JHA)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et/ou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d’internet et de jeux vidéo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ainsi qu’aux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 de l'entourage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(ME)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ces personnes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(Famille, conjoint.es, ami.es , intervenants ou autres professionnels gravitant autour)</a:t>
            </a:r>
            <a:endParaRPr lang="fr-FR" dirty="0">
              <a:solidFill>
                <a:srgbClr val="C7E4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F3C45D-1159-4719-B97F-D802A4C58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104" y="6000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75994-4245-F84A-AB2B-2F778721885C}" type="slidenum">
              <a:rPr lang="fr-FR" smtClean="0"/>
              <a:pPr/>
              <a:t>5</a:t>
            </a:fld>
            <a:endParaRPr lang="fr-FR" b="1">
              <a:solidFill>
                <a:srgbClr val="00B05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A02453-552C-AD3E-15D4-38959E888251}"/>
              </a:ext>
            </a:extLst>
          </p:cNvPr>
          <p:cNvSpPr/>
          <p:nvPr/>
        </p:nvSpPr>
        <p:spPr>
          <a:xfrm>
            <a:off x="6786880" y="1203244"/>
            <a:ext cx="2670315" cy="1934241"/>
          </a:xfrm>
          <a:prstGeom prst="ellipse">
            <a:avLst/>
          </a:prstGeom>
          <a:solidFill>
            <a:srgbClr val="01BC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DROGUE : AIDE ET RÉFÉRENCE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1 800 265-2626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5084ED-17EA-2B57-EB74-A72EF8DBF512}"/>
              </a:ext>
            </a:extLst>
          </p:cNvPr>
          <p:cNvSpPr/>
          <p:nvPr/>
        </p:nvSpPr>
        <p:spPr>
          <a:xfrm>
            <a:off x="9031410" y="1160745"/>
            <a:ext cx="2694659" cy="1946260"/>
          </a:xfrm>
          <a:prstGeom prst="ellipse">
            <a:avLst/>
          </a:prstGeom>
          <a:solidFill>
            <a:srgbClr val="4DB848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 : AIDE </a:t>
            </a:r>
          </a:p>
          <a:p>
            <a:pPr algn="ctr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RÉFÉRENCE </a:t>
            </a:r>
          </a:p>
          <a:p>
            <a:pPr algn="ctr"/>
            <a:r>
              <a:rPr lang="fr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1 800 461-0140</a:t>
            </a:r>
          </a:p>
        </p:txBody>
      </p:sp>
    </p:spTree>
    <p:extLst>
      <p:ext uri="{BB962C8B-B14F-4D97-AF65-F5344CB8AC3E}">
        <p14:creationId xmlns:p14="http://schemas.microsoft.com/office/powerpoint/2010/main" val="37442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A1663-FDD8-50C4-4DAF-04C17FA8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0" y="-269289"/>
            <a:ext cx="10515600" cy="1325563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faites sur 3 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40BD745A-4E8A-74FA-5CBD-D1C6732E58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9561" y="638587"/>
            <a:ext cx="7512877" cy="51518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DCD5B14-0ED0-9B72-A238-70A21AB650CF}"/>
              </a:ext>
            </a:extLst>
          </p:cNvPr>
          <p:cNvSpPr txBox="1"/>
          <p:nvPr/>
        </p:nvSpPr>
        <p:spPr>
          <a:xfrm>
            <a:off x="5492838" y="829216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24%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CB96A7-91F2-85DB-65E8-170CECFF474E}"/>
              </a:ext>
            </a:extLst>
          </p:cNvPr>
          <p:cNvSpPr txBox="1"/>
          <p:nvPr/>
        </p:nvSpPr>
        <p:spPr>
          <a:xfrm>
            <a:off x="4365476" y="3771219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7%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166AEE-32EF-D79C-F0D0-B504E4DE2106}"/>
              </a:ext>
            </a:extLst>
          </p:cNvPr>
          <p:cNvSpPr txBox="1"/>
          <p:nvPr/>
        </p:nvSpPr>
        <p:spPr>
          <a:xfrm>
            <a:off x="3122340" y="1442119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18%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FD7162-5894-6268-45AA-BBEF48E095DF}"/>
              </a:ext>
            </a:extLst>
          </p:cNvPr>
          <p:cNvSpPr txBox="1"/>
          <p:nvPr/>
        </p:nvSpPr>
        <p:spPr>
          <a:xfrm>
            <a:off x="6610801" y="3542905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11%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B6C9E2-C744-75CF-BEDB-A76B326DDFAC}"/>
              </a:ext>
            </a:extLst>
          </p:cNvPr>
          <p:cNvSpPr txBox="1"/>
          <p:nvPr/>
        </p:nvSpPr>
        <p:spPr>
          <a:xfrm>
            <a:off x="7752531" y="229140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34%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31C54B-FB3F-C71C-0103-1D87097EA9F5}"/>
              </a:ext>
            </a:extLst>
          </p:cNvPr>
          <p:cNvSpPr txBox="1"/>
          <p:nvPr/>
        </p:nvSpPr>
        <p:spPr>
          <a:xfrm>
            <a:off x="8856126" y="3980614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</a:t>
            </a:r>
            <a:r>
              <a:rPr lang="en-US" dirty="0"/>
              <a:t>3%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41B23-1156-6567-6431-563052A950E3}"/>
              </a:ext>
            </a:extLst>
          </p:cNvPr>
          <p:cNvSpPr txBox="1"/>
          <p:nvPr/>
        </p:nvSpPr>
        <p:spPr>
          <a:xfrm>
            <a:off x="9852438" y="4487227"/>
            <a:ext cx="37293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u="sng" dirty="0">
                <a:solidFill>
                  <a:schemeClr val="bg2">
                    <a:lumMod val="10000"/>
                  </a:schemeClr>
                </a:solidFill>
              </a:rPr>
              <a:t>Légende </a:t>
            </a:r>
          </a:p>
          <a:p>
            <a:r>
              <a:rPr lang="fr-FR" sz="1400" dirty="0">
                <a:solidFill>
                  <a:srgbClr val="FFE374"/>
                </a:solidFill>
              </a:rPr>
              <a:t>SM : Enjeux en Santé </a:t>
            </a:r>
            <a:r>
              <a:rPr lang="fr-FR" sz="1400" dirty="0">
                <a:solidFill>
                  <a:srgbClr val="FFE374"/>
                </a:solidFill>
                <a:highlight>
                  <a:srgbClr val="FFFFFF"/>
                </a:highlight>
              </a:rPr>
              <a:t>Mentale</a:t>
            </a:r>
          </a:p>
          <a:p>
            <a:r>
              <a:rPr lang="fr-FR" sz="1400" dirty="0"/>
              <a:t>DAR : </a:t>
            </a:r>
            <a:r>
              <a:rPr lang="fr-FR" sz="1200" dirty="0"/>
              <a:t>DROGUE:AIDE ET RÉFÉRENCE</a:t>
            </a:r>
            <a:endParaRPr lang="fr-FR" sz="1400" dirty="0"/>
          </a:p>
          <a:p>
            <a:r>
              <a:rPr lang="fr-FR" sz="1400" dirty="0"/>
              <a:t>JAR : </a:t>
            </a:r>
            <a:r>
              <a:rPr lang="fr-FR" sz="1200" dirty="0"/>
              <a:t>JEU:AIDE ET RÉFÉRENCE</a:t>
            </a:r>
            <a:endParaRPr lang="fr-FR" sz="1400" dirty="0"/>
          </a:p>
          <a:p>
            <a:r>
              <a:rPr lang="en-US" sz="1400" dirty="0">
                <a:solidFill>
                  <a:srgbClr val="7D2692"/>
                </a:solidFill>
              </a:rPr>
              <a:t>ME : </a:t>
            </a:r>
            <a:r>
              <a:rPr lang="en-US" sz="1400" dirty="0" err="1">
                <a:solidFill>
                  <a:srgbClr val="7D2692"/>
                </a:solidFill>
              </a:rPr>
              <a:t>Membres</a:t>
            </a:r>
            <a:r>
              <a:rPr lang="en-US" sz="1400" dirty="0">
                <a:solidFill>
                  <a:srgbClr val="7D2692"/>
                </a:solidFill>
              </a:rPr>
              <a:t> de </a:t>
            </a:r>
            <a:r>
              <a:rPr lang="en-US" sz="1400" dirty="0" err="1">
                <a:solidFill>
                  <a:srgbClr val="7D2692"/>
                </a:solidFill>
              </a:rPr>
              <a:t>l’Entourage</a:t>
            </a:r>
            <a:endParaRPr lang="en-US" sz="1400" dirty="0">
              <a:solidFill>
                <a:srgbClr val="7D269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36C282-3080-8101-3F53-9747DFCC9ED7}"/>
              </a:ext>
            </a:extLst>
          </p:cNvPr>
          <p:cNvSpPr txBox="1"/>
          <p:nvPr/>
        </p:nvSpPr>
        <p:spPr>
          <a:xfrm>
            <a:off x="3122340" y="3708308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DAB861-E454-0DFA-7EF7-428BB65BECEB}"/>
              </a:ext>
            </a:extLst>
          </p:cNvPr>
          <p:cNvSpPr txBox="1"/>
          <p:nvPr/>
        </p:nvSpPr>
        <p:spPr>
          <a:xfrm>
            <a:off x="8905091" y="4812819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2CB65D-5804-26FE-8733-CDC72535B238}"/>
              </a:ext>
            </a:extLst>
          </p:cNvPr>
          <p:cNvSpPr txBox="1"/>
          <p:nvPr/>
        </p:nvSpPr>
        <p:spPr>
          <a:xfrm>
            <a:off x="6382296" y="6406775"/>
            <a:ext cx="49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FAE7"/>
                </a:solidFill>
              </a:rPr>
              <a:t>SM</a:t>
            </a:r>
            <a:endParaRPr lang="en-US" dirty="0">
              <a:solidFill>
                <a:srgbClr val="FFFAE7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1BA09B-0613-2FEE-5009-13690138C033}"/>
              </a:ext>
            </a:extLst>
          </p:cNvPr>
          <p:cNvSpPr txBox="1"/>
          <p:nvPr/>
        </p:nvSpPr>
        <p:spPr>
          <a:xfrm>
            <a:off x="5393830" y="3715684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39DBC2-A1B2-4716-5C4F-A74BE3B893AF}"/>
              </a:ext>
            </a:extLst>
          </p:cNvPr>
          <p:cNvSpPr txBox="1"/>
          <p:nvPr/>
        </p:nvSpPr>
        <p:spPr>
          <a:xfrm>
            <a:off x="7756516" y="3771218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423416-A182-7E8C-C907-443AA3817ECA}"/>
              </a:ext>
            </a:extLst>
          </p:cNvPr>
          <p:cNvSpPr txBox="1"/>
          <p:nvPr/>
        </p:nvSpPr>
        <p:spPr>
          <a:xfrm>
            <a:off x="6610801" y="4777185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DE49DA-F9FC-8336-A1F7-03EBBE8CBA55}"/>
              </a:ext>
            </a:extLst>
          </p:cNvPr>
          <p:cNvSpPr txBox="1"/>
          <p:nvPr/>
        </p:nvSpPr>
        <p:spPr>
          <a:xfrm>
            <a:off x="4331930" y="4812554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14" name="Phylactère : pensées 13">
            <a:extLst>
              <a:ext uri="{FF2B5EF4-FFF2-40B4-BE49-F238E27FC236}">
                <a16:creationId xmlns:a16="http://schemas.microsoft.com/office/drawing/2014/main" id="{148E5895-5AA4-7081-6F0D-2E0E5426623E}"/>
              </a:ext>
            </a:extLst>
          </p:cNvPr>
          <p:cNvSpPr/>
          <p:nvPr/>
        </p:nvSpPr>
        <p:spPr>
          <a:xfrm>
            <a:off x="8905091" y="1103479"/>
            <a:ext cx="3141677" cy="2107534"/>
          </a:xfrm>
          <a:prstGeom prst="cloudCallout">
            <a:avLst>
              <a:gd name="adj1" fmla="val -27689"/>
              <a:gd name="adj2" fmla="val 880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Selon la littérature </a:t>
            </a:r>
          </a:p>
          <a:p>
            <a:pPr algn="ctr"/>
            <a:endParaRPr lang="fr-CA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1 à 3 personnes </a:t>
            </a:r>
          </a:p>
          <a:p>
            <a:pPr algn="ctr"/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allant jusqu’à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51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D790-5C43-6216-34EF-09313D19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0A8F7-CCA2-53F9-8710-750CB7FB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2565"/>
            <a:ext cx="10515600" cy="1325563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dernière année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Espace réservé du contenu 12">
            <a:extLst>
              <a:ext uri="{FF2B5EF4-FFF2-40B4-BE49-F238E27FC236}">
                <a16:creationId xmlns:a16="http://schemas.microsoft.com/office/drawing/2014/main" id="{9B083137-B08F-DFF4-1EAB-5AB470C2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47" t="-26"/>
          <a:stretch/>
        </p:blipFill>
        <p:spPr>
          <a:xfrm>
            <a:off x="1082407" y="1929944"/>
            <a:ext cx="1676400" cy="355414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1B4E354-5F50-0D8A-A359-87FE963F18D0}"/>
              </a:ext>
            </a:extLst>
          </p:cNvPr>
          <p:cNvSpPr txBox="1"/>
          <p:nvPr/>
        </p:nvSpPr>
        <p:spPr>
          <a:xfrm>
            <a:off x="1234079" y="1469521"/>
            <a:ext cx="73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en-US" dirty="0"/>
              <a:t>34%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8E8EB1-CE05-990C-8047-7DEB11A885AE}"/>
              </a:ext>
            </a:extLst>
          </p:cNvPr>
          <p:cNvSpPr txBox="1"/>
          <p:nvPr/>
        </p:nvSpPr>
        <p:spPr>
          <a:xfrm>
            <a:off x="2030553" y="4115469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</a:t>
            </a:r>
            <a:r>
              <a:rPr lang="en-US" dirty="0"/>
              <a:t>3%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480311-DE84-849A-950D-C579CDC8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29937"/>
            <a:ext cx="10364196" cy="823912"/>
          </a:xfrm>
        </p:spPr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totales auprès des consommateurs/joueurs en 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Espace réservé du contenu 12">
            <a:extLst>
              <a:ext uri="{FF2B5EF4-FFF2-40B4-BE49-F238E27FC236}">
                <a16:creationId xmlns:a16="http://schemas.microsoft.com/office/drawing/2014/main" id="{47DDA642-0EE1-5BFA-4D77-A36791F3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405"/>
          <a:stretch/>
        </p:blipFill>
        <p:spPr>
          <a:xfrm>
            <a:off x="794109" y="1930865"/>
            <a:ext cx="393523" cy="355322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1E5985B-8B23-4B2F-7493-A2DB89757C94}"/>
              </a:ext>
            </a:extLst>
          </p:cNvPr>
          <p:cNvSpPr txBox="1"/>
          <p:nvPr/>
        </p:nvSpPr>
        <p:spPr>
          <a:xfrm>
            <a:off x="1219002" y="3707018"/>
            <a:ext cx="64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A2DF8D"/>
                </a:solidFill>
              </a:rPr>
              <a:t>DAR </a:t>
            </a:r>
          </a:p>
          <a:p>
            <a:r>
              <a:rPr lang="fr-CA" dirty="0">
                <a:solidFill>
                  <a:srgbClr val="A2DF8D"/>
                </a:solidFill>
              </a:rPr>
              <a:t>JAR</a:t>
            </a:r>
            <a:endParaRPr lang="en-US" dirty="0">
              <a:solidFill>
                <a:srgbClr val="A2DF8D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35B68C-BFBE-3E4D-00A0-10FEBD806AF6}"/>
              </a:ext>
            </a:extLst>
          </p:cNvPr>
          <p:cNvSpPr txBox="1"/>
          <p:nvPr/>
        </p:nvSpPr>
        <p:spPr>
          <a:xfrm>
            <a:off x="2035798" y="4799780"/>
            <a:ext cx="6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3D1EF"/>
                </a:solidFill>
              </a:rPr>
              <a:t>ME</a:t>
            </a:r>
            <a:endParaRPr lang="en-US" dirty="0">
              <a:solidFill>
                <a:srgbClr val="F3D1EF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274AEB-A4DE-89C7-AA21-05E85E1F26FB}"/>
              </a:ext>
            </a:extLst>
          </p:cNvPr>
          <p:cNvSpPr txBox="1"/>
          <p:nvPr/>
        </p:nvSpPr>
        <p:spPr>
          <a:xfrm>
            <a:off x="1248996" y="2500059"/>
            <a:ext cx="49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FAE7"/>
                </a:solidFill>
              </a:rPr>
              <a:t>SM</a:t>
            </a:r>
            <a:endParaRPr lang="en-US" dirty="0">
              <a:solidFill>
                <a:srgbClr val="FFFAE7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29A5C1-723A-68BC-4AAD-8979E1ACD410}"/>
              </a:ext>
            </a:extLst>
          </p:cNvPr>
          <p:cNvSpPr txBox="1"/>
          <p:nvPr/>
        </p:nvSpPr>
        <p:spPr>
          <a:xfrm>
            <a:off x="0" y="5634257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u="sng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Légende </a:t>
            </a:r>
            <a:r>
              <a:rPr lang="fr-FR" sz="1400" dirty="0">
                <a:solidFill>
                  <a:srgbClr val="FFE37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SM : Enjeux en Santé Mentale  </a:t>
            </a:r>
            <a:r>
              <a:rPr lang="fr-FR" sz="1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DAR : </a:t>
            </a:r>
            <a:r>
              <a:rPr lang="fr-FR" sz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DROGUE:AIDE ET RÉFÉRENCE</a:t>
            </a:r>
            <a:r>
              <a:rPr lang="fr-FR" sz="1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&amp; JAR : </a:t>
            </a:r>
            <a:r>
              <a:rPr lang="fr-FR" sz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JEU:AIDE ET RÉFÉRENCE</a:t>
            </a:r>
            <a:r>
              <a:rPr lang="fr-FR" sz="1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400" dirty="0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 : </a:t>
            </a:r>
            <a:r>
              <a:rPr lang="en-US" sz="1400" dirty="0" err="1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Membres</a:t>
            </a:r>
            <a:r>
              <a:rPr lang="en-US" sz="1400" dirty="0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1400" dirty="0" err="1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l’Entourage</a:t>
            </a:r>
            <a:r>
              <a:rPr lang="en-US" sz="1400" dirty="0">
                <a:solidFill>
                  <a:srgbClr val="7D269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(Source interne CRGM, 2024)</a:t>
            </a:r>
            <a:endParaRPr lang="en-US" sz="1400" i="1" dirty="0">
              <a:solidFill>
                <a:schemeClr val="bg2">
                  <a:lumMod val="1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9B4C94F-E639-A447-E7EE-5D12CC801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61" y="1690688"/>
            <a:ext cx="7888837" cy="36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DE1B3-D3CA-6D50-D89C-7B46DD46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3224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besoins répondus pour les proches </a:t>
            </a:r>
            <a:b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dépendance SPA, JHA, Cyberdépendance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E0375383-50E9-F484-EF9E-50B73958D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7007"/>
          <a:stretch/>
        </p:blipFill>
        <p:spPr>
          <a:xfrm>
            <a:off x="4700469" y="2174452"/>
            <a:ext cx="4248190" cy="3501708"/>
          </a:xfr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B991AD7-2E8E-9C0D-E907-CBA5CEE528A5}"/>
              </a:ext>
            </a:extLst>
          </p:cNvPr>
          <p:cNvCxnSpPr>
            <a:cxnSpLocks/>
          </p:cNvCxnSpPr>
          <p:nvPr/>
        </p:nvCxnSpPr>
        <p:spPr>
          <a:xfrm flipH="1" flipV="1">
            <a:off x="4462914" y="2174452"/>
            <a:ext cx="1750060" cy="553214"/>
          </a:xfrm>
          <a:prstGeom prst="line">
            <a:avLst/>
          </a:prstGeom>
          <a:ln>
            <a:solidFill>
              <a:srgbClr val="80C368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8F0F57-951C-27A2-C465-9C02709EDF86}"/>
              </a:ext>
            </a:extLst>
          </p:cNvPr>
          <p:cNvCxnSpPr>
            <a:cxnSpLocks/>
          </p:cNvCxnSpPr>
          <p:nvPr/>
        </p:nvCxnSpPr>
        <p:spPr>
          <a:xfrm flipH="1">
            <a:off x="4462914" y="3061860"/>
            <a:ext cx="1772920" cy="2393002"/>
          </a:xfrm>
          <a:prstGeom prst="line">
            <a:avLst/>
          </a:prstGeom>
          <a:ln>
            <a:solidFill>
              <a:srgbClr val="80C368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Espace réservé du contenu 9">
            <a:extLst>
              <a:ext uri="{FF2B5EF4-FFF2-40B4-BE49-F238E27FC236}">
                <a16:creationId xmlns:a16="http://schemas.microsoft.com/office/drawing/2014/main" id="{87C82679-4B9F-DE75-A513-606B5E938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8312" t="1069" r="36582" b="-1"/>
          <a:stretch/>
        </p:blipFill>
        <p:spPr>
          <a:xfrm>
            <a:off x="3178747" y="2084917"/>
            <a:ext cx="1300900" cy="3647717"/>
          </a:xfr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D79F4A3-D0E8-F37E-81E7-43A2DDD4CD1C}"/>
              </a:ext>
            </a:extLst>
          </p:cNvPr>
          <p:cNvSpPr txBox="1"/>
          <p:nvPr/>
        </p:nvSpPr>
        <p:spPr>
          <a:xfrm>
            <a:off x="9192342" y="2083734"/>
            <a:ext cx="2510685" cy="923330"/>
          </a:xfrm>
          <a:prstGeom prst="rect">
            <a:avLst/>
          </a:prstGeom>
          <a:noFill/>
          <a:ln>
            <a:solidFill>
              <a:srgbClr val="F54A4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Cas de turbulences</a:t>
            </a:r>
          </a:p>
          <a:p>
            <a:pPr algn="ctr"/>
            <a:r>
              <a:rPr lang="fr-CA" dirty="0"/>
              <a:t>Références 911, hôpital, </a:t>
            </a:r>
          </a:p>
          <a:p>
            <a:pPr algn="ctr"/>
            <a:r>
              <a:rPr lang="fr-CA" dirty="0"/>
              <a:t>centre de crise,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7DD5B1-945B-C76F-F5CD-C39D7FCF8CEA}"/>
              </a:ext>
            </a:extLst>
          </p:cNvPr>
          <p:cNvSpPr/>
          <p:nvPr/>
        </p:nvSpPr>
        <p:spPr>
          <a:xfrm>
            <a:off x="2874144" y="4239948"/>
            <a:ext cx="1826325" cy="1325563"/>
          </a:xfrm>
          <a:prstGeom prst="rect">
            <a:avLst/>
          </a:prstGeom>
          <a:noFill/>
          <a:ln w="57150">
            <a:solidFill>
              <a:srgbClr val="FFE5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C7F7FCF-7332-89F6-C4B1-5D2F44854274}"/>
              </a:ext>
            </a:extLst>
          </p:cNvPr>
          <p:cNvCxnSpPr>
            <a:cxnSpLocks/>
          </p:cNvCxnSpPr>
          <p:nvPr/>
        </p:nvCxnSpPr>
        <p:spPr>
          <a:xfrm>
            <a:off x="7497412" y="2903739"/>
            <a:ext cx="16949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62A21B2-2ABF-D11C-0E71-41AA44FB78D7}"/>
              </a:ext>
            </a:extLst>
          </p:cNvPr>
          <p:cNvCxnSpPr>
            <a:cxnSpLocks/>
          </p:cNvCxnSpPr>
          <p:nvPr/>
        </p:nvCxnSpPr>
        <p:spPr>
          <a:xfrm>
            <a:off x="7889479" y="3316693"/>
            <a:ext cx="13361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D2E5018-A33A-EB4F-C982-F112F4E6611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944449" y="5184961"/>
            <a:ext cx="22812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FEDE1A8B-D28E-C899-7DDC-96240AB56463}"/>
              </a:ext>
            </a:extLst>
          </p:cNvPr>
          <p:cNvSpPr txBox="1"/>
          <p:nvPr/>
        </p:nvSpPr>
        <p:spPr>
          <a:xfrm>
            <a:off x="9225662" y="3180188"/>
            <a:ext cx="2510685" cy="923330"/>
          </a:xfrm>
          <a:prstGeom prst="rect">
            <a:avLst/>
          </a:prstGeom>
          <a:noFill/>
          <a:ln>
            <a:solidFill>
              <a:srgbClr val="FFE5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Santé Mentale </a:t>
            </a:r>
          </a:p>
          <a:p>
            <a:pPr algn="ctr"/>
            <a:r>
              <a:rPr lang="fr-CA" dirty="0"/>
              <a:t>Info et Prévention SM</a:t>
            </a:r>
          </a:p>
          <a:p>
            <a:pPr algn="ctr"/>
            <a:r>
              <a:rPr lang="fr-CA" dirty="0"/>
              <a:t>Ressources référées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13A5A2E-B3B9-AED9-8534-5111B4D853EC}"/>
              </a:ext>
            </a:extLst>
          </p:cNvPr>
          <p:cNvSpPr txBox="1"/>
          <p:nvPr/>
        </p:nvSpPr>
        <p:spPr>
          <a:xfrm>
            <a:off x="9225662" y="4861795"/>
            <a:ext cx="2477365" cy="646331"/>
          </a:xfrm>
          <a:prstGeom prst="rect">
            <a:avLst/>
          </a:prstGeom>
          <a:noFill/>
          <a:ln>
            <a:solidFill>
              <a:srgbClr val="3A7C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/>
              <a:t>Prévention, Information</a:t>
            </a:r>
          </a:p>
          <a:p>
            <a:pPr algn="ctr"/>
            <a:r>
              <a:rPr lang="fr-CA" dirty="0"/>
              <a:t>et Santé physique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E34DB4F-0FD2-14EB-6576-3FD4AC8CD713}"/>
              </a:ext>
            </a:extLst>
          </p:cNvPr>
          <p:cNvSpPr txBox="1"/>
          <p:nvPr/>
        </p:nvSpPr>
        <p:spPr>
          <a:xfrm>
            <a:off x="4760545" y="2200035"/>
            <a:ext cx="1224426" cy="369332"/>
          </a:xfrm>
          <a:prstGeom prst="rect">
            <a:avLst/>
          </a:prstGeom>
          <a:solidFill>
            <a:schemeClr val="bg1"/>
          </a:solidFill>
          <a:ln>
            <a:solidFill>
              <a:srgbClr val="8CD8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b="1" u="sng" dirty="0"/>
              <a:t>Aiguillage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51EE10-B967-D0DA-D9C1-1C9C558DDFC3}"/>
              </a:ext>
            </a:extLst>
          </p:cNvPr>
          <p:cNvSpPr txBox="1"/>
          <p:nvPr/>
        </p:nvSpPr>
        <p:spPr>
          <a:xfrm>
            <a:off x="1096816" y="1830026"/>
            <a:ext cx="208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Cyberdépendance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6B814A-519B-7AA9-6661-4227BDB59FDA}"/>
              </a:ext>
            </a:extLst>
          </p:cNvPr>
          <p:cNvSpPr txBox="1"/>
          <p:nvPr/>
        </p:nvSpPr>
        <p:spPr>
          <a:xfrm>
            <a:off x="1317637" y="2226890"/>
            <a:ext cx="186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82F410-D955-45CC-508D-5A264BEBA6A4}"/>
              </a:ext>
            </a:extLst>
          </p:cNvPr>
          <p:cNvSpPr txBox="1"/>
          <p:nvPr/>
        </p:nvSpPr>
        <p:spPr>
          <a:xfrm>
            <a:off x="0" y="2615006"/>
            <a:ext cx="317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i="1" dirty="0">
                <a:solidFill>
                  <a:srgbClr val="635047"/>
                </a:solidFill>
              </a:rPr>
              <a:t>(Relation &amp; comportement)</a:t>
            </a:r>
            <a:r>
              <a:rPr lang="en-US" sz="1200" i="1" dirty="0">
                <a:solidFill>
                  <a:srgbClr val="635047"/>
                </a:solidFill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Dynamique</a:t>
            </a:r>
            <a:r>
              <a:rPr lang="fr-CA" dirty="0">
                <a:solidFill>
                  <a:srgbClr val="635047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324A65-3C31-548E-E619-49022B8A14D9}"/>
              </a:ext>
            </a:extLst>
          </p:cNvPr>
          <p:cNvSpPr txBox="1"/>
          <p:nvPr/>
        </p:nvSpPr>
        <p:spPr>
          <a:xfrm>
            <a:off x="1229360" y="3508333"/>
            <a:ext cx="194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&amp; Prévention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70212-B462-4741-DE2E-B64E0732C38E}"/>
              </a:ext>
            </a:extLst>
          </p:cNvPr>
          <p:cNvSpPr txBox="1"/>
          <p:nvPr/>
        </p:nvSpPr>
        <p:spPr>
          <a:xfrm>
            <a:off x="357798" y="4246997"/>
            <a:ext cx="25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 Santé Mentale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A93F7A-4418-11D5-CD93-BD603C124558}"/>
              </a:ext>
            </a:extLst>
          </p:cNvPr>
          <p:cNvSpPr txBox="1"/>
          <p:nvPr/>
        </p:nvSpPr>
        <p:spPr>
          <a:xfrm>
            <a:off x="578619" y="4550764"/>
            <a:ext cx="228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suicidaires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C720A-FCFD-450C-D2AC-8EC729792FA8}"/>
              </a:ext>
            </a:extLst>
          </p:cNvPr>
          <p:cNvSpPr txBox="1"/>
          <p:nvPr/>
        </p:nvSpPr>
        <p:spPr>
          <a:xfrm>
            <a:off x="418649" y="4920096"/>
            <a:ext cx="244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</a:t>
            </a:r>
            <a:r>
              <a:rPr lang="fr-CA" dirty="0">
                <a:solidFill>
                  <a:srgbClr val="635047"/>
                </a:solidFill>
              </a:rPr>
              <a:t> &amp; Sevrage</a:t>
            </a:r>
            <a:endParaRPr lang="en-US" dirty="0">
              <a:solidFill>
                <a:srgbClr val="635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77B83-10D4-7D13-41EC-C9983EFD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besoins répondus chez les 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B771903-BC0D-3FF2-A2CF-B57BB04C7F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253"/>
          <a:stretch/>
        </p:blipFill>
        <p:spPr>
          <a:xfrm>
            <a:off x="5426211" y="2013585"/>
            <a:ext cx="3982472" cy="3530118"/>
          </a:xfr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B9CEC2B-D265-F9B3-F30A-1A0EDBCEA2C3}"/>
              </a:ext>
            </a:extLst>
          </p:cNvPr>
          <p:cNvCxnSpPr>
            <a:cxnSpLocks/>
          </p:cNvCxnSpPr>
          <p:nvPr/>
        </p:nvCxnSpPr>
        <p:spPr>
          <a:xfrm flipH="1" flipV="1">
            <a:off x="4865258" y="2013585"/>
            <a:ext cx="1219103" cy="1534684"/>
          </a:xfrm>
          <a:prstGeom prst="line">
            <a:avLst/>
          </a:prstGeom>
          <a:ln>
            <a:solidFill>
              <a:srgbClr val="C364B7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E5397D-1146-27CF-D7F4-0DDA1B6B309C}"/>
              </a:ext>
            </a:extLst>
          </p:cNvPr>
          <p:cNvCxnSpPr>
            <a:cxnSpLocks/>
          </p:cNvCxnSpPr>
          <p:nvPr/>
        </p:nvCxnSpPr>
        <p:spPr>
          <a:xfrm flipH="1">
            <a:off x="4865258" y="4134691"/>
            <a:ext cx="1219103" cy="1361234"/>
          </a:xfrm>
          <a:prstGeom prst="line">
            <a:avLst/>
          </a:prstGeom>
          <a:ln>
            <a:solidFill>
              <a:srgbClr val="C364B7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F8EB0C7-220B-9A5B-88AE-F9FDA1183F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4455" r="32680"/>
          <a:stretch/>
        </p:blipFill>
        <p:spPr>
          <a:xfrm>
            <a:off x="3436578" y="1778153"/>
            <a:ext cx="1447137" cy="3765550"/>
          </a:xfr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E83A79D-5135-C94C-7125-2E60DAE46572}"/>
              </a:ext>
            </a:extLst>
          </p:cNvPr>
          <p:cNvSpPr txBox="1"/>
          <p:nvPr/>
        </p:nvSpPr>
        <p:spPr>
          <a:xfrm>
            <a:off x="9516438" y="2275871"/>
            <a:ext cx="2510685" cy="923330"/>
          </a:xfrm>
          <a:prstGeom prst="rect">
            <a:avLst/>
          </a:prstGeom>
          <a:noFill/>
          <a:ln>
            <a:solidFill>
              <a:srgbClr val="F54A4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Turbulences</a:t>
            </a:r>
          </a:p>
          <a:p>
            <a:pPr algn="ctr"/>
            <a:r>
              <a:rPr lang="fr-CA" dirty="0"/>
              <a:t>Références 911, hôpital, </a:t>
            </a:r>
          </a:p>
          <a:p>
            <a:pPr algn="ctr"/>
            <a:r>
              <a:rPr lang="fr-CA" dirty="0"/>
              <a:t>centre de crise, …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4D876C-1B24-FD2E-0AF1-110C3B4F2BD1}"/>
              </a:ext>
            </a:extLst>
          </p:cNvPr>
          <p:cNvSpPr txBox="1"/>
          <p:nvPr/>
        </p:nvSpPr>
        <p:spPr>
          <a:xfrm>
            <a:off x="9516438" y="3566056"/>
            <a:ext cx="2510685" cy="923330"/>
          </a:xfrm>
          <a:prstGeom prst="rect">
            <a:avLst/>
          </a:prstGeom>
          <a:noFill/>
          <a:ln>
            <a:solidFill>
              <a:srgbClr val="FFE57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Santé Mentale </a:t>
            </a:r>
          </a:p>
          <a:p>
            <a:pPr algn="ctr"/>
            <a:r>
              <a:rPr lang="fr-CA" dirty="0"/>
              <a:t>Info et Prévention SM</a:t>
            </a:r>
          </a:p>
          <a:p>
            <a:pPr algn="ctr"/>
            <a:r>
              <a:rPr lang="fr-CA" dirty="0"/>
              <a:t>Ressources référées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E4B15B0-430A-5A39-639B-F0ABB6C2A536}"/>
              </a:ext>
            </a:extLst>
          </p:cNvPr>
          <p:cNvSpPr txBox="1"/>
          <p:nvPr/>
        </p:nvSpPr>
        <p:spPr>
          <a:xfrm>
            <a:off x="9516438" y="4771489"/>
            <a:ext cx="2510685" cy="646331"/>
          </a:xfrm>
          <a:prstGeom prst="rect">
            <a:avLst/>
          </a:prstGeom>
          <a:noFill/>
          <a:ln>
            <a:solidFill>
              <a:srgbClr val="8724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/>
              <a:t>Prévention, Information</a:t>
            </a:r>
          </a:p>
          <a:p>
            <a:pPr algn="ctr"/>
            <a:r>
              <a:rPr lang="fr-CA" dirty="0"/>
              <a:t>et Santé physique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D06A0EB-5EBC-95B8-20A2-BC7938345C31}"/>
              </a:ext>
            </a:extLst>
          </p:cNvPr>
          <p:cNvSpPr txBox="1"/>
          <p:nvPr/>
        </p:nvSpPr>
        <p:spPr>
          <a:xfrm>
            <a:off x="5119740" y="2888100"/>
            <a:ext cx="1224426" cy="369332"/>
          </a:xfrm>
          <a:prstGeom prst="rect">
            <a:avLst/>
          </a:prstGeom>
          <a:solidFill>
            <a:schemeClr val="bg1"/>
          </a:solidFill>
          <a:ln>
            <a:solidFill>
              <a:srgbClr val="D76EC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b="1" u="sng" dirty="0">
                <a:solidFill>
                  <a:srgbClr val="00662F"/>
                </a:solidFill>
              </a:rPr>
              <a:t>Aiguillage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408E0D8-9B26-0460-3000-2723C87D227F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97335" y="2737536"/>
            <a:ext cx="12191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C74F062-A356-A5A6-A2C6-7442EFF343C0}"/>
              </a:ext>
            </a:extLst>
          </p:cNvPr>
          <p:cNvCxnSpPr>
            <a:cxnSpLocks/>
          </p:cNvCxnSpPr>
          <p:nvPr/>
        </p:nvCxnSpPr>
        <p:spPr>
          <a:xfrm>
            <a:off x="8535052" y="4134691"/>
            <a:ext cx="981386" cy="21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BF7C5EF-B090-BADE-F1F5-3D7A7483ADCD}"/>
              </a:ext>
            </a:extLst>
          </p:cNvPr>
          <p:cNvCxnSpPr>
            <a:cxnSpLocks/>
          </p:cNvCxnSpPr>
          <p:nvPr/>
        </p:nvCxnSpPr>
        <p:spPr>
          <a:xfrm>
            <a:off x="7290323" y="5259533"/>
            <a:ext cx="22261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D995098-1110-DBA9-140E-8513C5478B58}"/>
              </a:ext>
            </a:extLst>
          </p:cNvPr>
          <p:cNvSpPr txBox="1"/>
          <p:nvPr/>
        </p:nvSpPr>
        <p:spPr>
          <a:xfrm>
            <a:off x="1353513" y="1796347"/>
            <a:ext cx="209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Cyberdépendance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5FFC38-BE42-AD42-1DCA-D6834F96493D}"/>
              </a:ext>
            </a:extLst>
          </p:cNvPr>
          <p:cNvSpPr txBox="1"/>
          <p:nvPr/>
        </p:nvSpPr>
        <p:spPr>
          <a:xfrm>
            <a:off x="1338587" y="2273565"/>
            <a:ext cx="209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336FDA-864F-2A76-C35F-1521333903C3}"/>
              </a:ext>
            </a:extLst>
          </p:cNvPr>
          <p:cNvSpPr txBox="1"/>
          <p:nvPr/>
        </p:nvSpPr>
        <p:spPr>
          <a:xfrm>
            <a:off x="164876" y="2754074"/>
            <a:ext cx="32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i="1" dirty="0">
                <a:solidFill>
                  <a:srgbClr val="635047"/>
                </a:solidFill>
              </a:rPr>
              <a:t>(Relation &amp; comportement)</a:t>
            </a:r>
            <a:r>
              <a:rPr lang="en-US" sz="1200" i="1" dirty="0">
                <a:solidFill>
                  <a:srgbClr val="635047"/>
                </a:solidFill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Dynamique</a:t>
            </a:r>
            <a:r>
              <a:rPr lang="fr-CA" dirty="0">
                <a:solidFill>
                  <a:srgbClr val="635047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303BE1-6770-9747-60E7-08782349AB81}"/>
              </a:ext>
            </a:extLst>
          </p:cNvPr>
          <p:cNvSpPr txBox="1"/>
          <p:nvPr/>
        </p:nvSpPr>
        <p:spPr>
          <a:xfrm>
            <a:off x="1349506" y="3715536"/>
            <a:ext cx="208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&amp; Prévention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90F700-2DDA-54E9-BB0B-50CE837A6752}"/>
              </a:ext>
            </a:extLst>
          </p:cNvPr>
          <p:cNvSpPr txBox="1"/>
          <p:nvPr/>
        </p:nvSpPr>
        <p:spPr>
          <a:xfrm>
            <a:off x="568961" y="4453793"/>
            <a:ext cx="261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 Santé Mentale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AF5874-DE24-0A5A-4627-E69D65972445}"/>
              </a:ext>
            </a:extLst>
          </p:cNvPr>
          <p:cNvSpPr txBox="1"/>
          <p:nvPr/>
        </p:nvSpPr>
        <p:spPr>
          <a:xfrm>
            <a:off x="985887" y="4763232"/>
            <a:ext cx="221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suicidaires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531F1B-F875-D7C6-FB34-F30C8FC50D4E}"/>
              </a:ext>
            </a:extLst>
          </p:cNvPr>
          <p:cNvSpPr txBox="1"/>
          <p:nvPr/>
        </p:nvSpPr>
        <p:spPr>
          <a:xfrm>
            <a:off x="673519" y="5110120"/>
            <a:ext cx="249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rgbClr val="635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&amp; Sevrage</a:t>
            </a:r>
            <a:endParaRPr lang="en-US" dirty="0">
              <a:solidFill>
                <a:srgbClr val="635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764A13-EEE0-9DF0-D89B-0371F583137A}"/>
              </a:ext>
            </a:extLst>
          </p:cNvPr>
          <p:cNvSpPr/>
          <p:nvPr/>
        </p:nvSpPr>
        <p:spPr>
          <a:xfrm>
            <a:off x="3224844" y="4263989"/>
            <a:ext cx="1826325" cy="1325563"/>
          </a:xfrm>
          <a:prstGeom prst="rect">
            <a:avLst/>
          </a:prstGeom>
          <a:noFill/>
          <a:ln w="57150">
            <a:solidFill>
              <a:srgbClr val="FFE5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DAR JAR TC">
      <a:dk1>
        <a:srgbClr val="00662F"/>
      </a:dk1>
      <a:lt1>
        <a:sysClr val="window" lastClr="FFFFFF"/>
      </a:lt1>
      <a:dk2>
        <a:srgbClr val="00662F"/>
      </a:dk2>
      <a:lt2>
        <a:srgbClr val="E7E6E6"/>
      </a:lt2>
      <a:accent1>
        <a:srgbClr val="293461"/>
      </a:accent1>
      <a:accent2>
        <a:srgbClr val="2E67A7"/>
      </a:accent2>
      <a:accent3>
        <a:srgbClr val="0081C3"/>
      </a:accent3>
      <a:accent4>
        <a:srgbClr val="00662F"/>
      </a:accent4>
      <a:accent5>
        <a:srgbClr val="3DA83A"/>
      </a:accent5>
      <a:accent6>
        <a:srgbClr val="87BB30"/>
      </a:accent6>
      <a:hlink>
        <a:srgbClr val="3DA83A"/>
      </a:hlink>
      <a:folHlink>
        <a:srgbClr val="C6D5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5a3ad-579b-4cb0-9631-352a9ca04f3a">
      <Terms xmlns="http://schemas.microsoft.com/office/infopath/2007/PartnerControls"/>
    </lcf76f155ced4ddcb4097134ff3c332f>
    <TaxCatchAll xmlns="ab9a6c28-17af-4c14-9e87-e65d2db538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9ABEFFEDF7649AE65EC5D32B390A1" ma:contentTypeVersion="11" ma:contentTypeDescription="Crée un document." ma:contentTypeScope="" ma:versionID="91ac62f9b1f9491eaf24ab21eccf7fdc">
  <xsd:schema xmlns:xsd="http://www.w3.org/2001/XMLSchema" xmlns:xs="http://www.w3.org/2001/XMLSchema" xmlns:p="http://schemas.microsoft.com/office/2006/metadata/properties" xmlns:ns2="bc45a3ad-579b-4cb0-9631-352a9ca04f3a" xmlns:ns3="ab9a6c28-17af-4c14-9e87-e65d2db538e5" targetNamespace="http://schemas.microsoft.com/office/2006/metadata/properties" ma:root="true" ma:fieldsID="e56aadc15aeed61a25523628dbfe0dbb" ns2:_="" ns3:_="">
    <xsd:import namespace="bc45a3ad-579b-4cb0-9631-352a9ca04f3a"/>
    <xsd:import namespace="ab9a6c28-17af-4c14-9e87-e65d2db538e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5a3ad-579b-4cb0-9631-352a9ca04f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2184aa7f-e8da-444f-b91b-d0756ffe1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6c28-17af-4c14-9e87-e65d2db538e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8444e7e-ab13-4173-9ac7-cc9eeca8d0be}" ma:internalName="TaxCatchAll" ma:showField="CatchAllData" ma:web="ab9a6c28-17af-4c14-9e87-e65d2db53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465E0D-4ABA-4933-B3CA-BDA6B8170061}">
  <ds:schemaRefs>
    <ds:schemaRef ds:uri="http://schemas.microsoft.com/office/2006/metadata/properties"/>
    <ds:schemaRef ds:uri="bc45a3ad-579b-4cb0-9631-352a9ca04f3a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b9a6c28-17af-4c14-9e87-e65d2db538e5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2B0FD5-820E-497B-BDA1-CFACA9D98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F55300-D861-45EE-A233-28BCCBDE6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5a3ad-579b-4cb0-9631-352a9ca04f3a"/>
    <ds:schemaRef ds:uri="ab9a6c28-17af-4c14-9e87-e65d2db53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1807</Words>
  <Application>Microsoft Office PowerPoint</Application>
  <PresentationFormat>Grand écran</PresentationFormat>
  <Paragraphs>340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Wingdings</vt:lpstr>
      <vt:lpstr>Thème Office</vt:lpstr>
      <vt:lpstr>ENSEMBLE  pour la santé mentale et la dépendance</vt:lpstr>
      <vt:lpstr>CRGM : Centre de Référence du Grand Montréal</vt:lpstr>
      <vt:lpstr>Continuum des services du CRGM</vt:lpstr>
      <vt:lpstr>PLUS SPÉCIFIQUEMENT Les lignes spécialisées &amp; le service de soutien </vt:lpstr>
      <vt:lpstr>Mandat des lignes spécialisés</vt:lpstr>
      <vt:lpstr>Interventions faites sur 3 ans</vt:lpstr>
      <vt:lpstr>Dans la dernière année</vt:lpstr>
      <vt:lpstr>Les besoins répondus pour les proches  dépendance SPA, JHA, Cyberdépendance</vt:lpstr>
      <vt:lpstr>Les besoins répondus chez les ME</vt:lpstr>
      <vt:lpstr>Dans la dernière année Interventions ponctuelles totales auprès des ME 2024</vt:lpstr>
      <vt:lpstr>Service pour les ME</vt:lpstr>
      <vt:lpstr>Structure du service ENSEMBLE : S.E.D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Alexandre Haslin</dc:creator>
  <cp:lastModifiedBy>Provost Gervais Clémence</cp:lastModifiedBy>
  <cp:revision>21</cp:revision>
  <dcterms:created xsi:type="dcterms:W3CDTF">2023-10-18T14:27:48Z</dcterms:created>
  <dcterms:modified xsi:type="dcterms:W3CDTF">2025-03-24T12:47:18Z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0x0101001799ABEFFEDF7649AE65EC5D32B390A1</vt:lpwstr>
  </property>
</Properties>
</file>